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062" r:id="rId2"/>
    <p:sldId id="2061" r:id="rId3"/>
    <p:sldId id="2017" r:id="rId4"/>
    <p:sldId id="2272" r:id="rId5"/>
    <p:sldId id="1987" r:id="rId6"/>
    <p:sldId id="2263" r:id="rId7"/>
    <p:sldId id="2260" r:id="rId8"/>
    <p:sldId id="2013" r:id="rId9"/>
    <p:sldId id="2014" r:id="rId10"/>
    <p:sldId id="1905" r:id="rId11"/>
    <p:sldId id="2021" r:id="rId12"/>
    <p:sldId id="1907" r:id="rId13"/>
    <p:sldId id="2068" r:id="rId14"/>
    <p:sldId id="2034" r:id="rId15"/>
    <p:sldId id="2033" r:id="rId16"/>
    <p:sldId id="2271" r:id="rId17"/>
    <p:sldId id="2270" r:id="rId18"/>
    <p:sldId id="2041" r:id="rId19"/>
    <p:sldId id="2274" r:id="rId20"/>
    <p:sldId id="1999" r:id="rId21"/>
    <p:sldId id="2269" r:id="rId22"/>
    <p:sldId id="2278" r:id="rId23"/>
    <p:sldId id="2001" r:id="rId24"/>
    <p:sldId id="2008" r:id="rId25"/>
    <p:sldId id="2011" r:id="rId26"/>
    <p:sldId id="2028" r:id="rId27"/>
    <p:sldId id="2038" r:id="rId28"/>
    <p:sldId id="1578" r:id="rId29"/>
    <p:sldId id="1943" r:id="rId30"/>
    <p:sldId id="2060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02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C82A5-1706-4BDC-B39F-11AD71952B6D}" type="datetimeFigureOut">
              <a:rPr lang="en-GB" smtClean="0"/>
              <a:t>04/05/2025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02044-567F-40ED-BB3E-20018E18C30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939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B9414-3585-2778-F661-A07A2E7BD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20FCF6C-C982-8A8B-AD9F-50764ED6D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C4943CF-B751-22A0-43B9-7F6FC8DBCC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E3206D5-C431-E284-7790-E18E08FE2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433B2-BB44-4C23-A530-B4D11C7AB3D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622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1575DE-D37D-4743-868C-C6C66D4D021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842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8AF4-94C3-4DA9-ABF6-7630AD4946C4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582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E39BF7-4519-F875-23BF-E2E0AB232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754A75F-19A0-DBA7-088F-FEACE6EBF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08E5668-B62A-6B9F-AD94-28BDCE2D1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B575-D134-4B1F-887A-7D294C3819B9}" type="datetimeFigureOut">
              <a:rPr lang="en-GB" smtClean="0"/>
              <a:t>04/05/2025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D82A11-C31B-34B3-482A-E9A4B26E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1A1AF9-43D0-BFAD-DF44-B2BCBB9F2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9CDE-46E1-42CA-86FD-3CDBB283713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910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C4B501-9B26-F156-2248-BF0AE78EE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314831B-BBDF-34FF-75D8-9947A2543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08F774-778A-7FA6-EDD5-E32ED2D6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B575-D134-4B1F-887A-7D294C3819B9}" type="datetimeFigureOut">
              <a:rPr lang="en-GB" smtClean="0"/>
              <a:t>04/05/2025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00D7C0-4E81-AD33-A9EA-FDEEEBFF8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C8145A-E9A5-0D7D-D6CE-0B2FDA0D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9CDE-46E1-42CA-86FD-3CDBB283713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50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4B7FF58-BF97-6657-F0F9-4C8C2AC6E6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043FD69-159A-8A60-F8B6-3649A6A059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D41CE9A-815E-9274-EC46-2D105AD1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B575-D134-4B1F-887A-7D294C3819B9}" type="datetimeFigureOut">
              <a:rPr lang="en-GB" smtClean="0"/>
              <a:t>04/05/2025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52679D0-4266-464C-ABC7-E7E683A7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5E539F-B732-B534-74D4-A07E338B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9CDE-46E1-42CA-86FD-3CDBB283713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02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01D4A2-D489-5E31-9B14-3C652AAFC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B29C08-12E2-6B0E-A054-1E71FC188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1D6223-E122-E217-0AB8-F51784E34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B575-D134-4B1F-887A-7D294C3819B9}" type="datetimeFigureOut">
              <a:rPr lang="en-GB" smtClean="0"/>
              <a:t>04/05/2025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CBA826-6D26-599F-45A6-296D9C719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506C74-E67B-3EE0-0AF4-FFAD0C578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9CDE-46E1-42CA-86FD-3CDBB283713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66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280A4A-6EFA-62FB-B533-EF2056445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315ADEF-8DD9-BC47-53AD-6B69F817F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D8D759-20A3-FC56-9E93-95CAB3D18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B575-D134-4B1F-887A-7D294C3819B9}" type="datetimeFigureOut">
              <a:rPr lang="en-GB" smtClean="0"/>
              <a:t>04/05/2025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FA112B-8276-24CA-90EA-3DB187BFD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DE6647-4B7F-6B12-C7C2-07278205D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9CDE-46E1-42CA-86FD-3CDBB283713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514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A77A7E-B9D2-7641-42F1-A6A1F8B51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1F8C520-8039-7CD9-A511-EA3DC3AE0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24327A2-AC57-C686-2A16-40BF8CBD1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C59C6D1-F654-2CCA-A99E-6CF29DF80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B575-D134-4B1F-887A-7D294C3819B9}" type="datetimeFigureOut">
              <a:rPr lang="en-GB" smtClean="0"/>
              <a:t>04/05/2025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F5EBDF2-AD59-C9D6-0462-26070FE3F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820AD32-CB88-B041-56D4-599BA262C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9CDE-46E1-42CA-86FD-3CDBB283713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5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F19499-2FB8-1315-0E06-4148CBBF7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99A344-1452-948A-1A59-D7FA0C28B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CF741EA-4913-B0D5-D732-9ADE5145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6E0FD67-87F0-3D0C-7929-1FEC238A3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16BE51C-A949-50B0-097F-EE4ADB8147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6176188-4EE3-6507-7140-37DDF9EF7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B575-D134-4B1F-887A-7D294C3819B9}" type="datetimeFigureOut">
              <a:rPr lang="en-GB" smtClean="0"/>
              <a:t>04/05/2025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054BEC6-C19E-02C6-2FAF-D8D21EF18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3384B6F-0E23-1682-69D7-06606E8FA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9CDE-46E1-42CA-86FD-3CDBB283713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62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DD331B-A196-047E-94FC-6995ABB59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F983185-60B9-8C37-E3B2-618DAF587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B575-D134-4B1F-887A-7D294C3819B9}" type="datetimeFigureOut">
              <a:rPr lang="en-GB" smtClean="0"/>
              <a:t>04/05/2025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92085F5-C8D6-CDC6-AAA7-ACB49E900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9FD4345-471E-DFA4-96CD-1F0604ED3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9CDE-46E1-42CA-86FD-3CDBB283713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481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E1260CC-D515-3497-A1A1-9E7018739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B575-D134-4B1F-887A-7D294C3819B9}" type="datetimeFigureOut">
              <a:rPr lang="en-GB" smtClean="0"/>
              <a:t>04/05/2025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72FC1BC-4404-00B9-8132-9196AF4C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221840D-0B49-CA36-4B87-AA5314184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9CDE-46E1-42CA-86FD-3CDBB283713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64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9F6F61-1312-2619-1EFB-C4CBFFED2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92A89D-2594-3215-6BAC-17D814D04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56F024B-9A5B-5C55-A63B-95641CF5A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F013A4-A74A-3A42-253A-064F20266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B575-D134-4B1F-887A-7D294C3819B9}" type="datetimeFigureOut">
              <a:rPr lang="en-GB" smtClean="0"/>
              <a:t>04/05/2025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40E157-7424-7FF9-38E5-B25546F24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57F5278-DA67-4F0E-B306-CB67367F3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9CDE-46E1-42CA-86FD-3CDBB283713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575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3361C7-10E9-E18F-03A1-721FD44A7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C32B6AD-79E2-88C5-7AD8-6EEF69C3A2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A8216B6-F818-BD39-ABD0-BF3178927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7A502A-BB23-42B1-F52A-BB69ACF0F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0B575-D134-4B1F-887A-7D294C3819B9}" type="datetimeFigureOut">
              <a:rPr lang="en-GB" smtClean="0"/>
              <a:t>04/05/2025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FE11870-5A8D-453A-CBBA-F5FB58AA3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526743-1E00-1438-B991-503894BF3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F9CDE-46E1-42CA-86FD-3CDBB283713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06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BC84EE0-3F35-693C-1E4D-70242AA72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D98592-1230-559F-1A70-3DCFB0F13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517699-FEB2-FAA2-A354-F391DFCE2D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0B575-D134-4B1F-887A-7D294C3819B9}" type="datetimeFigureOut">
              <a:rPr lang="en-GB" smtClean="0"/>
              <a:t>04/05/2025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7DFD249-85A8-26ED-FDD9-768B731A1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B8C862-1491-C868-C6B0-791153BB0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F9CDE-46E1-42CA-86FD-3CDBB2837134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89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2.png"/><Relationship Id="rId18" Type="http://schemas.microsoft.com/office/2007/relationships/hdphoto" Target="../media/hdphoto27.wdp"/><Relationship Id="rId3" Type="http://schemas.microsoft.com/office/2007/relationships/hdphoto" Target="../media/hdphoto22.wdp"/><Relationship Id="rId7" Type="http://schemas.openxmlformats.org/officeDocument/2006/relationships/image" Target="../media/image37.jpeg"/><Relationship Id="rId12" Type="http://schemas.openxmlformats.org/officeDocument/2006/relationships/image" Target="../media/image41.png"/><Relationship Id="rId17" Type="http://schemas.openxmlformats.org/officeDocument/2006/relationships/image" Target="../media/image44.png"/><Relationship Id="rId2" Type="http://schemas.openxmlformats.org/officeDocument/2006/relationships/image" Target="../media/image34.png"/><Relationship Id="rId16" Type="http://schemas.microsoft.com/office/2007/relationships/hdphoto" Target="../media/hdphoto26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microsoft.com/office/2007/relationships/hdphoto" Target="../media/hdphoto24.wdp"/><Relationship Id="rId5" Type="http://schemas.microsoft.com/office/2007/relationships/hdphoto" Target="../media/hdphoto23.wdp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image" Target="../media/image45.png"/><Relationship Id="rId4" Type="http://schemas.openxmlformats.org/officeDocument/2006/relationships/image" Target="../media/image35.png"/><Relationship Id="rId9" Type="http://schemas.openxmlformats.org/officeDocument/2006/relationships/image" Target="../media/image39.jpeg"/><Relationship Id="rId14" Type="http://schemas.microsoft.com/office/2007/relationships/hdphoto" Target="../media/hdphoto2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1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0.wdp"/><Relationship Id="rId5" Type="http://schemas.openxmlformats.org/officeDocument/2006/relationships/image" Target="../media/image52.png"/><Relationship Id="rId4" Type="http://schemas.microsoft.com/office/2007/relationships/hdphoto" Target="../media/hdphoto29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microsoft.com/office/2007/relationships/hdphoto" Target="../media/hdphoto36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microsoft.com/office/2007/relationships/hdphoto" Target="../media/hdphoto35.wdp"/><Relationship Id="rId4" Type="http://schemas.microsoft.com/office/2007/relationships/hdphoto" Target="../media/hdphoto32.wdp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jpeg"/><Relationship Id="rId7" Type="http://schemas.microsoft.com/office/2007/relationships/hdphoto" Target="../media/hdphoto39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microsoft.com/office/2007/relationships/hdphoto" Target="../media/hdphoto41.wdp"/><Relationship Id="rId5" Type="http://schemas.microsoft.com/office/2007/relationships/hdphoto" Target="../media/hdphoto38.wdp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microsoft.com/office/2007/relationships/hdphoto" Target="../media/hdphoto40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3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microsoft.com/office/2007/relationships/hdphoto" Target="../media/hdphoto44.wdp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59.png"/><Relationship Id="rId4" Type="http://schemas.microsoft.com/office/2007/relationships/hdphoto" Target="../media/hdphoto45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7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microsoft.com/office/2007/relationships/hdphoto" Target="../media/hdphoto48.wdp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9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7.wdp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3.wdp"/><Relationship Id="rId3" Type="http://schemas.microsoft.com/office/2007/relationships/hdphoto" Target="../media/hdphoto51.wdp"/><Relationship Id="rId7" Type="http://schemas.openxmlformats.org/officeDocument/2006/relationships/image" Target="../media/image84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2.wdp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4.wdp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5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orbes.com/sites/samshead/2019/03/27/the-3-godfathers-of-ai-have-won-the-prestigious-1m-turing-prize/" TargetMode="External"/><Relationship Id="rId5" Type="http://schemas.openxmlformats.org/officeDocument/2006/relationships/image" Target="../media/image91.jpeg"/><Relationship Id="rId4" Type="http://schemas.microsoft.com/office/2007/relationships/hdphoto" Target="../media/hdphoto56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5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7.wdp"/><Relationship Id="rId11" Type="http://schemas.microsoft.com/office/2007/relationships/hdphoto" Target="../media/hdphoto58.wdp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microsoft.com/office/2007/relationships/hdphoto" Target="../media/hdphoto2.wdp"/><Relationship Id="rId9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it/imgres?imgurl=http://www.organdonor.gov/student/images/kidney.jpg&amp;imgrefurl=http://www.organdonor.gov/student/access/organs.asp&amp;h=200&amp;w=150&amp;sz=4&amp;tbnid=cUH6Fg9-9RUJ:&amp;tbnh=99&amp;tbnw=74&amp;hl=it&amp;start=7&amp;prev=/images?q%3Dkidney%26svnum%3D10%26hl%3Dit%26lr%3D%26sa%3DG" TargetMode="External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microsoft.com/office/2007/relationships/hdphoto" Target="../media/hdphoto1.wdp"/><Relationship Id="rId21" Type="http://schemas.microsoft.com/office/2007/relationships/hdphoto" Target="../media/hdphoto9.wdp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image" Target="../media/image4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hyperlink" Target="http://images.google.it/imgres?imgurl=http://www.nature.com/news/2005/050606/images/mother.jpg&amp;imgrefurl=http://www.nature.com/news/2005/050606/full/050606-7.html&amp;h=219&amp;w=180&amp;sz=14&amp;tbnid=qCRdR0XQ-TIJ:&amp;tbnh=102&amp;tbnw=83&amp;hl=it&amp;start=8&amp;prev=/images?q%3Dovary%26svnum%3D10%26hl%3Dit%26lr%3D%26sa%3DN" TargetMode="External"/><Relationship Id="rId5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9.wdp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14.wdp"/><Relationship Id="rId3" Type="http://schemas.openxmlformats.org/officeDocument/2006/relationships/image" Target="../media/image14.emf"/><Relationship Id="rId7" Type="http://schemas.microsoft.com/office/2007/relationships/hdphoto" Target="../media/hdphoto12.wdp"/><Relationship Id="rId12" Type="http://schemas.openxmlformats.org/officeDocument/2006/relationships/image" Target="../media/image1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microsoft.com/office/2007/relationships/hdphoto" Target="../media/hdphoto13.wdp"/><Relationship Id="rId5" Type="http://schemas.microsoft.com/office/2007/relationships/hdphoto" Target="../media/hdphoto11.wdp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5.wdp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1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7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9.wdp"/><Relationship Id="rId4" Type="http://schemas.openxmlformats.org/officeDocument/2006/relationships/image" Target="../media/image30.png"/><Relationship Id="rId9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FFF96-21EB-8E9F-4809-68C30B7CB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avigating 2024: Launching into the Future with Startup Dreams - RAISE  fosters startup growth and scale-up within and across Europe">
            <a:extLst>
              <a:ext uri="{FF2B5EF4-FFF2-40B4-BE49-F238E27FC236}">
                <a16:creationId xmlns:a16="http://schemas.microsoft.com/office/drawing/2014/main" id="{6F2A9656-7D45-D508-2C60-91923CC028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9"/>
          <a:stretch/>
        </p:blipFill>
        <p:spPr bwMode="auto">
          <a:xfrm>
            <a:off x="0" y="2317384"/>
            <a:ext cx="9148763" cy="484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CC2B205-0D33-C1F0-0700-CA807D815547}"/>
              </a:ext>
            </a:extLst>
          </p:cNvPr>
          <p:cNvSpPr txBox="1"/>
          <p:nvPr/>
        </p:nvSpPr>
        <p:spPr>
          <a:xfrm>
            <a:off x="-1088858" y="944063"/>
            <a:ext cx="113217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6000" dirty="0">
                <a:solidFill>
                  <a:srgbClr val="FFB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nel</a:t>
            </a:r>
            <a:r>
              <a:rPr lang="it-IT" sz="4400" dirty="0">
                <a:solidFill>
                  <a:srgbClr val="FFB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(nostro) </a:t>
            </a:r>
            <a:r>
              <a:rPr lang="it-IT" sz="8800" dirty="0">
                <a:solidFill>
                  <a:srgbClr val="FFB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PRESENTE</a:t>
            </a:r>
            <a:endParaRPr lang="en-GB" sz="8800" dirty="0">
              <a:solidFill>
                <a:srgbClr val="FFB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57AE2CCE-6F1B-B0B3-C4E3-F29C9C7388EB}"/>
              </a:ext>
            </a:extLst>
          </p:cNvPr>
          <p:cNvSpPr/>
          <p:nvPr/>
        </p:nvSpPr>
        <p:spPr>
          <a:xfrm>
            <a:off x="5981527" y="2463842"/>
            <a:ext cx="1579283" cy="1796143"/>
          </a:xfrm>
          <a:custGeom>
            <a:avLst/>
            <a:gdLst>
              <a:gd name="connsiteX0" fmla="*/ 1153886 w 1579283"/>
              <a:gd name="connsiteY0" fmla="*/ 32657 h 1796143"/>
              <a:gd name="connsiteX1" fmla="*/ 1045029 w 1579283"/>
              <a:gd name="connsiteY1" fmla="*/ 0 h 1796143"/>
              <a:gd name="connsiteX2" fmla="*/ 827314 w 1579283"/>
              <a:gd name="connsiteY2" fmla="*/ 10886 h 1796143"/>
              <a:gd name="connsiteX3" fmla="*/ 707572 w 1579283"/>
              <a:gd name="connsiteY3" fmla="*/ 43543 h 1796143"/>
              <a:gd name="connsiteX4" fmla="*/ 609600 w 1579283"/>
              <a:gd name="connsiteY4" fmla="*/ 65314 h 1796143"/>
              <a:gd name="connsiteX5" fmla="*/ 555172 w 1579283"/>
              <a:gd name="connsiteY5" fmla="*/ 87086 h 1796143"/>
              <a:gd name="connsiteX6" fmla="*/ 533400 w 1579283"/>
              <a:gd name="connsiteY6" fmla="*/ 108857 h 1796143"/>
              <a:gd name="connsiteX7" fmla="*/ 500743 w 1579283"/>
              <a:gd name="connsiteY7" fmla="*/ 163286 h 1796143"/>
              <a:gd name="connsiteX8" fmla="*/ 478972 w 1579283"/>
              <a:gd name="connsiteY8" fmla="*/ 217714 h 1796143"/>
              <a:gd name="connsiteX9" fmla="*/ 391886 w 1579283"/>
              <a:gd name="connsiteY9" fmla="*/ 370114 h 1796143"/>
              <a:gd name="connsiteX10" fmla="*/ 348343 w 1579283"/>
              <a:gd name="connsiteY10" fmla="*/ 489857 h 1796143"/>
              <a:gd name="connsiteX11" fmla="*/ 315686 w 1579283"/>
              <a:gd name="connsiteY11" fmla="*/ 533400 h 1796143"/>
              <a:gd name="connsiteX12" fmla="*/ 283029 w 1579283"/>
              <a:gd name="connsiteY12" fmla="*/ 631371 h 1796143"/>
              <a:gd name="connsiteX13" fmla="*/ 261257 w 1579283"/>
              <a:gd name="connsiteY13" fmla="*/ 664028 h 1796143"/>
              <a:gd name="connsiteX14" fmla="*/ 217714 w 1579283"/>
              <a:gd name="connsiteY14" fmla="*/ 751114 h 1796143"/>
              <a:gd name="connsiteX15" fmla="*/ 206829 w 1579283"/>
              <a:gd name="connsiteY15" fmla="*/ 783771 h 1796143"/>
              <a:gd name="connsiteX16" fmla="*/ 130629 w 1579283"/>
              <a:gd name="connsiteY16" fmla="*/ 881743 h 1796143"/>
              <a:gd name="connsiteX17" fmla="*/ 97972 w 1579283"/>
              <a:gd name="connsiteY17" fmla="*/ 947057 h 1796143"/>
              <a:gd name="connsiteX18" fmla="*/ 87086 w 1579283"/>
              <a:gd name="connsiteY18" fmla="*/ 979714 h 1796143"/>
              <a:gd name="connsiteX19" fmla="*/ 65314 w 1579283"/>
              <a:gd name="connsiteY19" fmla="*/ 1023257 h 1796143"/>
              <a:gd name="connsiteX20" fmla="*/ 54429 w 1579283"/>
              <a:gd name="connsiteY20" fmla="*/ 1066800 h 1796143"/>
              <a:gd name="connsiteX21" fmla="*/ 32657 w 1579283"/>
              <a:gd name="connsiteY21" fmla="*/ 1175657 h 1796143"/>
              <a:gd name="connsiteX22" fmla="*/ 21772 w 1579283"/>
              <a:gd name="connsiteY22" fmla="*/ 1251857 h 1796143"/>
              <a:gd name="connsiteX23" fmla="*/ 0 w 1579283"/>
              <a:gd name="connsiteY23" fmla="*/ 1328057 h 1796143"/>
              <a:gd name="connsiteX24" fmla="*/ 10886 w 1579283"/>
              <a:gd name="connsiteY24" fmla="*/ 1513114 h 1796143"/>
              <a:gd name="connsiteX25" fmla="*/ 32657 w 1579283"/>
              <a:gd name="connsiteY25" fmla="*/ 1556657 h 1796143"/>
              <a:gd name="connsiteX26" fmla="*/ 54429 w 1579283"/>
              <a:gd name="connsiteY26" fmla="*/ 1589314 h 1796143"/>
              <a:gd name="connsiteX27" fmla="*/ 87086 w 1579283"/>
              <a:gd name="connsiteY27" fmla="*/ 1611086 h 1796143"/>
              <a:gd name="connsiteX28" fmla="*/ 141514 w 1579283"/>
              <a:gd name="connsiteY28" fmla="*/ 1643743 h 1796143"/>
              <a:gd name="connsiteX29" fmla="*/ 478972 w 1579283"/>
              <a:gd name="connsiteY29" fmla="*/ 1632857 h 1796143"/>
              <a:gd name="connsiteX30" fmla="*/ 511629 w 1579283"/>
              <a:gd name="connsiteY30" fmla="*/ 1621971 h 1796143"/>
              <a:gd name="connsiteX31" fmla="*/ 718457 w 1579283"/>
              <a:gd name="connsiteY31" fmla="*/ 1665514 h 1796143"/>
              <a:gd name="connsiteX32" fmla="*/ 751114 w 1579283"/>
              <a:gd name="connsiteY32" fmla="*/ 1676400 h 1796143"/>
              <a:gd name="connsiteX33" fmla="*/ 783772 w 1579283"/>
              <a:gd name="connsiteY33" fmla="*/ 1698171 h 1796143"/>
              <a:gd name="connsiteX34" fmla="*/ 816429 w 1579283"/>
              <a:gd name="connsiteY34" fmla="*/ 1709057 h 1796143"/>
              <a:gd name="connsiteX35" fmla="*/ 859972 w 1579283"/>
              <a:gd name="connsiteY35" fmla="*/ 1730828 h 1796143"/>
              <a:gd name="connsiteX36" fmla="*/ 914400 w 1579283"/>
              <a:gd name="connsiteY36" fmla="*/ 1774371 h 1796143"/>
              <a:gd name="connsiteX37" fmla="*/ 968829 w 1579283"/>
              <a:gd name="connsiteY37" fmla="*/ 1785257 h 1796143"/>
              <a:gd name="connsiteX38" fmla="*/ 1186543 w 1579283"/>
              <a:gd name="connsiteY38" fmla="*/ 1796143 h 1796143"/>
              <a:gd name="connsiteX39" fmla="*/ 1262743 w 1579283"/>
              <a:gd name="connsiteY39" fmla="*/ 1785257 h 1796143"/>
              <a:gd name="connsiteX40" fmla="*/ 1371600 w 1579283"/>
              <a:gd name="connsiteY40" fmla="*/ 1719943 h 1796143"/>
              <a:gd name="connsiteX41" fmla="*/ 1404257 w 1579283"/>
              <a:gd name="connsiteY41" fmla="*/ 1709057 h 1796143"/>
              <a:gd name="connsiteX42" fmla="*/ 1469572 w 1579283"/>
              <a:gd name="connsiteY42" fmla="*/ 1632857 h 1796143"/>
              <a:gd name="connsiteX43" fmla="*/ 1491343 w 1579283"/>
              <a:gd name="connsiteY43" fmla="*/ 1589314 h 1796143"/>
              <a:gd name="connsiteX44" fmla="*/ 1545772 w 1579283"/>
              <a:gd name="connsiteY44" fmla="*/ 1513114 h 1796143"/>
              <a:gd name="connsiteX45" fmla="*/ 1556657 w 1579283"/>
              <a:gd name="connsiteY45" fmla="*/ 1480457 h 1796143"/>
              <a:gd name="connsiteX46" fmla="*/ 1578429 w 1579283"/>
              <a:gd name="connsiteY46" fmla="*/ 1436914 h 1796143"/>
              <a:gd name="connsiteX47" fmla="*/ 1567543 w 1579283"/>
              <a:gd name="connsiteY47" fmla="*/ 642257 h 1796143"/>
              <a:gd name="connsiteX48" fmla="*/ 1556657 w 1579283"/>
              <a:gd name="connsiteY48" fmla="*/ 576943 h 1796143"/>
              <a:gd name="connsiteX49" fmla="*/ 1534886 w 1579283"/>
              <a:gd name="connsiteY49" fmla="*/ 522514 h 1796143"/>
              <a:gd name="connsiteX50" fmla="*/ 1524000 w 1579283"/>
              <a:gd name="connsiteY50" fmla="*/ 468086 h 1796143"/>
              <a:gd name="connsiteX51" fmla="*/ 1502229 w 1579283"/>
              <a:gd name="connsiteY51" fmla="*/ 435428 h 1796143"/>
              <a:gd name="connsiteX52" fmla="*/ 1491343 w 1579283"/>
              <a:gd name="connsiteY52" fmla="*/ 402771 h 1796143"/>
              <a:gd name="connsiteX53" fmla="*/ 1469572 w 1579283"/>
              <a:gd name="connsiteY53" fmla="*/ 370114 h 1796143"/>
              <a:gd name="connsiteX54" fmla="*/ 1447800 w 1579283"/>
              <a:gd name="connsiteY54" fmla="*/ 315686 h 1796143"/>
              <a:gd name="connsiteX55" fmla="*/ 1426029 w 1579283"/>
              <a:gd name="connsiteY55" fmla="*/ 283028 h 1796143"/>
              <a:gd name="connsiteX56" fmla="*/ 1371600 w 1579283"/>
              <a:gd name="connsiteY56" fmla="*/ 174171 h 1796143"/>
              <a:gd name="connsiteX57" fmla="*/ 1328057 w 1579283"/>
              <a:gd name="connsiteY57" fmla="*/ 141514 h 1796143"/>
              <a:gd name="connsiteX58" fmla="*/ 1273629 w 1579283"/>
              <a:gd name="connsiteY58" fmla="*/ 76200 h 1796143"/>
              <a:gd name="connsiteX59" fmla="*/ 1153886 w 1579283"/>
              <a:gd name="connsiteY59" fmla="*/ 0 h 1796143"/>
              <a:gd name="connsiteX60" fmla="*/ 1088572 w 1579283"/>
              <a:gd name="connsiteY60" fmla="*/ 10886 h 179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579283" h="1796143">
                <a:moveTo>
                  <a:pt x="1153886" y="32657"/>
                </a:moveTo>
                <a:cubicBezTo>
                  <a:pt x="1150088" y="31391"/>
                  <a:pt x="1061479" y="0"/>
                  <a:pt x="1045029" y="0"/>
                </a:cubicBezTo>
                <a:cubicBezTo>
                  <a:pt x="972367" y="0"/>
                  <a:pt x="899886" y="7257"/>
                  <a:pt x="827314" y="10886"/>
                </a:cubicBezTo>
                <a:cubicBezTo>
                  <a:pt x="779506" y="24545"/>
                  <a:pt x="752515" y="33172"/>
                  <a:pt x="707572" y="43543"/>
                </a:cubicBezTo>
                <a:cubicBezTo>
                  <a:pt x="674975" y="51065"/>
                  <a:pt x="641767" y="56123"/>
                  <a:pt x="609600" y="65314"/>
                </a:cubicBezTo>
                <a:cubicBezTo>
                  <a:pt x="590811" y="70682"/>
                  <a:pt x="573315" y="79829"/>
                  <a:pt x="555172" y="87086"/>
                </a:cubicBezTo>
                <a:cubicBezTo>
                  <a:pt x="547915" y="94343"/>
                  <a:pt x="538681" y="100056"/>
                  <a:pt x="533400" y="108857"/>
                </a:cubicBezTo>
                <a:cubicBezTo>
                  <a:pt x="491001" y="179519"/>
                  <a:pt x="555910" y="108116"/>
                  <a:pt x="500743" y="163286"/>
                </a:cubicBezTo>
                <a:cubicBezTo>
                  <a:pt x="493486" y="181429"/>
                  <a:pt x="488462" y="200633"/>
                  <a:pt x="478972" y="217714"/>
                </a:cubicBezTo>
                <a:cubicBezTo>
                  <a:pt x="435308" y="296309"/>
                  <a:pt x="424610" y="239222"/>
                  <a:pt x="391886" y="370114"/>
                </a:cubicBezTo>
                <a:cubicBezTo>
                  <a:pt x="379114" y="421200"/>
                  <a:pt x="377997" y="435491"/>
                  <a:pt x="348343" y="489857"/>
                </a:cubicBezTo>
                <a:cubicBezTo>
                  <a:pt x="339655" y="505785"/>
                  <a:pt x="324497" y="517540"/>
                  <a:pt x="315686" y="533400"/>
                </a:cubicBezTo>
                <a:cubicBezTo>
                  <a:pt x="260445" y="632833"/>
                  <a:pt x="320024" y="545048"/>
                  <a:pt x="283029" y="631371"/>
                </a:cubicBezTo>
                <a:cubicBezTo>
                  <a:pt x="277875" y="643396"/>
                  <a:pt x="267108" y="652326"/>
                  <a:pt x="261257" y="664028"/>
                </a:cubicBezTo>
                <a:cubicBezTo>
                  <a:pt x="207996" y="770550"/>
                  <a:pt x="268156" y="675454"/>
                  <a:pt x="217714" y="751114"/>
                </a:cubicBezTo>
                <a:cubicBezTo>
                  <a:pt x="214086" y="762000"/>
                  <a:pt x="212401" y="773741"/>
                  <a:pt x="206829" y="783771"/>
                </a:cubicBezTo>
                <a:cubicBezTo>
                  <a:pt x="174278" y="842364"/>
                  <a:pt x="170297" y="842075"/>
                  <a:pt x="130629" y="881743"/>
                </a:cubicBezTo>
                <a:cubicBezTo>
                  <a:pt x="103267" y="963827"/>
                  <a:pt x="140176" y="862648"/>
                  <a:pt x="97972" y="947057"/>
                </a:cubicBezTo>
                <a:cubicBezTo>
                  <a:pt x="92840" y="957320"/>
                  <a:pt x="91606" y="969167"/>
                  <a:pt x="87086" y="979714"/>
                </a:cubicBezTo>
                <a:cubicBezTo>
                  <a:pt x="80693" y="994629"/>
                  <a:pt x="72571" y="1008743"/>
                  <a:pt x="65314" y="1023257"/>
                </a:cubicBezTo>
                <a:cubicBezTo>
                  <a:pt x="61686" y="1037771"/>
                  <a:pt x="57105" y="1052080"/>
                  <a:pt x="54429" y="1066800"/>
                </a:cubicBezTo>
                <a:cubicBezTo>
                  <a:pt x="34417" y="1176868"/>
                  <a:pt x="55012" y="1108593"/>
                  <a:pt x="32657" y="1175657"/>
                </a:cubicBezTo>
                <a:cubicBezTo>
                  <a:pt x="29029" y="1201057"/>
                  <a:pt x="26362" y="1226613"/>
                  <a:pt x="21772" y="1251857"/>
                </a:cubicBezTo>
                <a:cubicBezTo>
                  <a:pt x="16305" y="1281927"/>
                  <a:pt x="9327" y="1300078"/>
                  <a:pt x="0" y="1328057"/>
                </a:cubicBezTo>
                <a:cubicBezTo>
                  <a:pt x="3629" y="1389743"/>
                  <a:pt x="2147" y="1451943"/>
                  <a:pt x="10886" y="1513114"/>
                </a:cubicBezTo>
                <a:cubicBezTo>
                  <a:pt x="13181" y="1529178"/>
                  <a:pt x="24606" y="1542568"/>
                  <a:pt x="32657" y="1556657"/>
                </a:cubicBezTo>
                <a:cubicBezTo>
                  <a:pt x="39148" y="1568016"/>
                  <a:pt x="45178" y="1580063"/>
                  <a:pt x="54429" y="1589314"/>
                </a:cubicBezTo>
                <a:cubicBezTo>
                  <a:pt x="63680" y="1598565"/>
                  <a:pt x="75992" y="1604152"/>
                  <a:pt x="87086" y="1611086"/>
                </a:cubicBezTo>
                <a:cubicBezTo>
                  <a:pt x="105028" y="1622300"/>
                  <a:pt x="123371" y="1632857"/>
                  <a:pt x="141514" y="1643743"/>
                </a:cubicBezTo>
                <a:cubicBezTo>
                  <a:pt x="254000" y="1640114"/>
                  <a:pt x="366622" y="1639466"/>
                  <a:pt x="478972" y="1632857"/>
                </a:cubicBezTo>
                <a:cubicBezTo>
                  <a:pt x="490427" y="1632183"/>
                  <a:pt x="500180" y="1621208"/>
                  <a:pt x="511629" y="1621971"/>
                </a:cubicBezTo>
                <a:cubicBezTo>
                  <a:pt x="589018" y="1627130"/>
                  <a:pt x="647265" y="1644156"/>
                  <a:pt x="718457" y="1665514"/>
                </a:cubicBezTo>
                <a:cubicBezTo>
                  <a:pt x="729448" y="1668811"/>
                  <a:pt x="740851" y="1671268"/>
                  <a:pt x="751114" y="1676400"/>
                </a:cubicBezTo>
                <a:cubicBezTo>
                  <a:pt x="762816" y="1682251"/>
                  <a:pt x="772070" y="1692320"/>
                  <a:pt x="783772" y="1698171"/>
                </a:cubicBezTo>
                <a:cubicBezTo>
                  <a:pt x="794035" y="1703303"/>
                  <a:pt x="805882" y="1704537"/>
                  <a:pt x="816429" y="1709057"/>
                </a:cubicBezTo>
                <a:cubicBezTo>
                  <a:pt x="831344" y="1715449"/>
                  <a:pt x="845458" y="1723571"/>
                  <a:pt x="859972" y="1730828"/>
                </a:cubicBezTo>
                <a:cubicBezTo>
                  <a:pt x="875914" y="1746771"/>
                  <a:pt x="892427" y="1766131"/>
                  <a:pt x="914400" y="1774371"/>
                </a:cubicBezTo>
                <a:cubicBezTo>
                  <a:pt x="931724" y="1780868"/>
                  <a:pt x="950386" y="1783781"/>
                  <a:pt x="968829" y="1785257"/>
                </a:cubicBezTo>
                <a:cubicBezTo>
                  <a:pt x="1041260" y="1791052"/>
                  <a:pt x="1113972" y="1792514"/>
                  <a:pt x="1186543" y="1796143"/>
                </a:cubicBezTo>
                <a:cubicBezTo>
                  <a:pt x="1211943" y="1792514"/>
                  <a:pt x="1238220" y="1792803"/>
                  <a:pt x="1262743" y="1785257"/>
                </a:cubicBezTo>
                <a:cubicBezTo>
                  <a:pt x="1342069" y="1760849"/>
                  <a:pt x="1310236" y="1755009"/>
                  <a:pt x="1371600" y="1719943"/>
                </a:cubicBezTo>
                <a:cubicBezTo>
                  <a:pt x="1381563" y="1714250"/>
                  <a:pt x="1393371" y="1712686"/>
                  <a:pt x="1404257" y="1709057"/>
                </a:cubicBezTo>
                <a:cubicBezTo>
                  <a:pt x="1433942" y="1679372"/>
                  <a:pt x="1446299" y="1670094"/>
                  <a:pt x="1469572" y="1632857"/>
                </a:cubicBezTo>
                <a:cubicBezTo>
                  <a:pt x="1478173" y="1619096"/>
                  <a:pt x="1483292" y="1603403"/>
                  <a:pt x="1491343" y="1589314"/>
                </a:cubicBezTo>
                <a:cubicBezTo>
                  <a:pt x="1504079" y="1567025"/>
                  <a:pt x="1531750" y="1531810"/>
                  <a:pt x="1545772" y="1513114"/>
                </a:cubicBezTo>
                <a:cubicBezTo>
                  <a:pt x="1549400" y="1502228"/>
                  <a:pt x="1552137" y="1491004"/>
                  <a:pt x="1556657" y="1480457"/>
                </a:cubicBezTo>
                <a:cubicBezTo>
                  <a:pt x="1563049" y="1465541"/>
                  <a:pt x="1578218" y="1453140"/>
                  <a:pt x="1578429" y="1436914"/>
                </a:cubicBezTo>
                <a:cubicBezTo>
                  <a:pt x="1581869" y="1172026"/>
                  <a:pt x="1574248" y="907083"/>
                  <a:pt x="1567543" y="642257"/>
                </a:cubicBezTo>
                <a:cubicBezTo>
                  <a:pt x="1566984" y="620192"/>
                  <a:pt x="1562464" y="598237"/>
                  <a:pt x="1556657" y="576943"/>
                </a:cubicBezTo>
                <a:cubicBezTo>
                  <a:pt x="1551516" y="558091"/>
                  <a:pt x="1540501" y="541230"/>
                  <a:pt x="1534886" y="522514"/>
                </a:cubicBezTo>
                <a:cubicBezTo>
                  <a:pt x="1529570" y="504792"/>
                  <a:pt x="1530496" y="485410"/>
                  <a:pt x="1524000" y="468086"/>
                </a:cubicBezTo>
                <a:cubicBezTo>
                  <a:pt x="1519406" y="455836"/>
                  <a:pt x="1508080" y="447130"/>
                  <a:pt x="1502229" y="435428"/>
                </a:cubicBezTo>
                <a:cubicBezTo>
                  <a:pt x="1497097" y="425165"/>
                  <a:pt x="1496475" y="413034"/>
                  <a:pt x="1491343" y="402771"/>
                </a:cubicBezTo>
                <a:cubicBezTo>
                  <a:pt x="1485492" y="391069"/>
                  <a:pt x="1475423" y="381816"/>
                  <a:pt x="1469572" y="370114"/>
                </a:cubicBezTo>
                <a:cubicBezTo>
                  <a:pt x="1460833" y="352637"/>
                  <a:pt x="1456539" y="333163"/>
                  <a:pt x="1447800" y="315686"/>
                </a:cubicBezTo>
                <a:cubicBezTo>
                  <a:pt x="1441949" y="303984"/>
                  <a:pt x="1431880" y="294730"/>
                  <a:pt x="1426029" y="283028"/>
                </a:cubicBezTo>
                <a:cubicBezTo>
                  <a:pt x="1403224" y="237417"/>
                  <a:pt x="1406921" y="214537"/>
                  <a:pt x="1371600" y="174171"/>
                </a:cubicBezTo>
                <a:cubicBezTo>
                  <a:pt x="1359653" y="160517"/>
                  <a:pt x="1341832" y="153321"/>
                  <a:pt x="1328057" y="141514"/>
                </a:cubicBezTo>
                <a:cubicBezTo>
                  <a:pt x="1203223" y="34514"/>
                  <a:pt x="1374413" y="176984"/>
                  <a:pt x="1273629" y="76200"/>
                </a:cubicBezTo>
                <a:cubicBezTo>
                  <a:pt x="1245736" y="48307"/>
                  <a:pt x="1182867" y="16561"/>
                  <a:pt x="1153886" y="0"/>
                </a:cubicBezTo>
                <a:lnTo>
                  <a:pt x="1088572" y="10886"/>
                </a:lnTo>
              </a:path>
            </a:pathLst>
          </a:custGeom>
          <a:solidFill>
            <a:srgbClr val="FEE4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FE932BA3-6383-FC0E-B4FC-258DA2E2AEE5}"/>
              </a:ext>
            </a:extLst>
          </p:cNvPr>
          <p:cNvSpPr/>
          <p:nvPr/>
        </p:nvSpPr>
        <p:spPr>
          <a:xfrm>
            <a:off x="6091925" y="2363615"/>
            <a:ext cx="1468885" cy="1129277"/>
          </a:xfrm>
          <a:custGeom>
            <a:avLst/>
            <a:gdLst>
              <a:gd name="connsiteX0" fmla="*/ 1404231 w 1468885"/>
              <a:gd name="connsiteY0" fmla="*/ 1128958 h 1129277"/>
              <a:gd name="connsiteX1" fmla="*/ 1441176 w 1468885"/>
              <a:gd name="connsiteY1" fmla="*/ 1064303 h 1129277"/>
              <a:gd name="connsiteX2" fmla="*/ 1459649 w 1468885"/>
              <a:gd name="connsiteY2" fmla="*/ 953467 h 1129277"/>
              <a:gd name="connsiteX3" fmla="*/ 1468885 w 1468885"/>
              <a:gd name="connsiteY3" fmla="*/ 898048 h 1129277"/>
              <a:gd name="connsiteX4" fmla="*/ 1431940 w 1468885"/>
              <a:gd name="connsiteY4" fmla="*/ 620958 h 1129277"/>
              <a:gd name="connsiteX5" fmla="*/ 1394995 w 1468885"/>
              <a:gd name="connsiteY5" fmla="*/ 556303 h 1129277"/>
              <a:gd name="connsiteX6" fmla="*/ 1376522 w 1468885"/>
              <a:gd name="connsiteY6" fmla="*/ 510121 h 1129277"/>
              <a:gd name="connsiteX7" fmla="*/ 1358049 w 1468885"/>
              <a:gd name="connsiteY7" fmla="*/ 473176 h 1129277"/>
              <a:gd name="connsiteX8" fmla="*/ 1330340 w 1468885"/>
              <a:gd name="connsiteY8" fmla="*/ 417758 h 1129277"/>
              <a:gd name="connsiteX9" fmla="*/ 1321104 w 1468885"/>
              <a:gd name="connsiteY9" fmla="*/ 380812 h 1129277"/>
              <a:gd name="connsiteX10" fmla="*/ 1311867 w 1468885"/>
              <a:gd name="connsiteY10" fmla="*/ 334630 h 1129277"/>
              <a:gd name="connsiteX11" fmla="*/ 1256449 w 1468885"/>
              <a:gd name="connsiteY11" fmla="*/ 251503 h 1129277"/>
              <a:gd name="connsiteX12" fmla="*/ 1210267 w 1468885"/>
              <a:gd name="connsiteY12" fmla="*/ 196085 h 1129277"/>
              <a:gd name="connsiteX13" fmla="*/ 1182558 w 1468885"/>
              <a:gd name="connsiteY13" fmla="*/ 140667 h 1129277"/>
              <a:gd name="connsiteX14" fmla="*/ 1173322 w 1468885"/>
              <a:gd name="connsiteY14" fmla="*/ 112958 h 1129277"/>
              <a:gd name="connsiteX15" fmla="*/ 1136376 w 1468885"/>
              <a:gd name="connsiteY15" fmla="*/ 57539 h 1129277"/>
              <a:gd name="connsiteX16" fmla="*/ 905467 w 1468885"/>
              <a:gd name="connsiteY16" fmla="*/ 20594 h 1129277"/>
              <a:gd name="connsiteX17" fmla="*/ 711504 w 1468885"/>
              <a:gd name="connsiteY17" fmla="*/ 20594 h 1129277"/>
              <a:gd name="connsiteX18" fmla="*/ 591431 w 1468885"/>
              <a:gd name="connsiteY18" fmla="*/ 94485 h 1129277"/>
              <a:gd name="connsiteX19" fmla="*/ 536013 w 1468885"/>
              <a:gd name="connsiteY19" fmla="*/ 131430 h 1129277"/>
              <a:gd name="connsiteX20" fmla="*/ 378995 w 1468885"/>
              <a:gd name="connsiteY20" fmla="*/ 140667 h 1129277"/>
              <a:gd name="connsiteX21" fmla="*/ 332813 w 1468885"/>
              <a:gd name="connsiteY21" fmla="*/ 168376 h 1129277"/>
              <a:gd name="connsiteX22" fmla="*/ 305104 w 1468885"/>
              <a:gd name="connsiteY22" fmla="*/ 177612 h 1129277"/>
              <a:gd name="connsiteX23" fmla="*/ 240449 w 1468885"/>
              <a:gd name="connsiteY23" fmla="*/ 223794 h 1129277"/>
              <a:gd name="connsiteX24" fmla="*/ 212740 w 1468885"/>
              <a:gd name="connsiteY24" fmla="*/ 260739 h 1129277"/>
              <a:gd name="connsiteX25" fmla="*/ 175795 w 1468885"/>
              <a:gd name="connsiteY25" fmla="*/ 325394 h 1129277"/>
              <a:gd name="connsiteX26" fmla="*/ 157322 w 1468885"/>
              <a:gd name="connsiteY26" fmla="*/ 380812 h 1129277"/>
              <a:gd name="connsiteX27" fmla="*/ 111140 w 1468885"/>
              <a:gd name="connsiteY27" fmla="*/ 454703 h 1129277"/>
              <a:gd name="connsiteX28" fmla="*/ 92667 w 1468885"/>
              <a:gd name="connsiteY28" fmla="*/ 519358 h 1129277"/>
              <a:gd name="connsiteX29" fmla="*/ 55722 w 1468885"/>
              <a:gd name="connsiteY29" fmla="*/ 584012 h 1129277"/>
              <a:gd name="connsiteX30" fmla="*/ 28013 w 1468885"/>
              <a:gd name="connsiteY30" fmla="*/ 676376 h 1129277"/>
              <a:gd name="connsiteX31" fmla="*/ 18776 w 1468885"/>
              <a:gd name="connsiteY31" fmla="*/ 704085 h 1129277"/>
              <a:gd name="connsiteX32" fmla="*/ 9540 w 1468885"/>
              <a:gd name="connsiteY32" fmla="*/ 759503 h 1129277"/>
              <a:gd name="connsiteX33" fmla="*/ 304 w 1468885"/>
              <a:gd name="connsiteY33" fmla="*/ 787212 h 1129277"/>
              <a:gd name="connsiteX34" fmla="*/ 9540 w 1468885"/>
              <a:gd name="connsiteY34" fmla="*/ 944230 h 1129277"/>
              <a:gd name="connsiteX35" fmla="*/ 101904 w 1468885"/>
              <a:gd name="connsiteY35" fmla="*/ 999648 h 1129277"/>
              <a:gd name="connsiteX36" fmla="*/ 212740 w 1468885"/>
              <a:gd name="connsiteY36" fmla="*/ 1008885 h 1129277"/>
              <a:gd name="connsiteX37" fmla="*/ 240449 w 1468885"/>
              <a:gd name="connsiteY37" fmla="*/ 1073539 h 1129277"/>
              <a:gd name="connsiteX38" fmla="*/ 323576 w 1468885"/>
              <a:gd name="connsiteY38" fmla="*/ 1092012 h 1129277"/>
              <a:gd name="connsiteX39" fmla="*/ 443649 w 1468885"/>
              <a:gd name="connsiteY39" fmla="*/ 1045830 h 1129277"/>
              <a:gd name="connsiteX40" fmla="*/ 656085 w 1468885"/>
              <a:gd name="connsiteY40" fmla="*/ 981176 h 1129277"/>
              <a:gd name="connsiteX41" fmla="*/ 702267 w 1468885"/>
              <a:gd name="connsiteY41" fmla="*/ 971939 h 1129277"/>
              <a:gd name="connsiteX42" fmla="*/ 766922 w 1468885"/>
              <a:gd name="connsiteY42" fmla="*/ 1055067 h 1129277"/>
              <a:gd name="connsiteX43" fmla="*/ 840813 w 1468885"/>
              <a:gd name="connsiteY43" fmla="*/ 1018121 h 1129277"/>
              <a:gd name="connsiteX44" fmla="*/ 886995 w 1468885"/>
              <a:gd name="connsiteY44" fmla="*/ 1008885 h 1129277"/>
              <a:gd name="connsiteX45" fmla="*/ 1034776 w 1468885"/>
              <a:gd name="connsiteY45" fmla="*/ 999648 h 1129277"/>
              <a:gd name="connsiteX46" fmla="*/ 1099431 w 1468885"/>
              <a:gd name="connsiteY46" fmla="*/ 1018121 h 1129277"/>
              <a:gd name="connsiteX47" fmla="*/ 1247213 w 1468885"/>
              <a:gd name="connsiteY47" fmla="*/ 1027358 h 1129277"/>
              <a:gd name="connsiteX48" fmla="*/ 1376522 w 1468885"/>
              <a:gd name="connsiteY48" fmla="*/ 1036594 h 1129277"/>
              <a:gd name="connsiteX49" fmla="*/ 1404231 w 1468885"/>
              <a:gd name="connsiteY49" fmla="*/ 1128958 h 112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468885" h="1129277">
                <a:moveTo>
                  <a:pt x="1404231" y="1128958"/>
                </a:moveTo>
                <a:cubicBezTo>
                  <a:pt x="1415007" y="1133576"/>
                  <a:pt x="1430905" y="1086900"/>
                  <a:pt x="1441176" y="1064303"/>
                </a:cubicBezTo>
                <a:cubicBezTo>
                  <a:pt x="1451865" y="1040787"/>
                  <a:pt x="1457772" y="966607"/>
                  <a:pt x="1459649" y="953467"/>
                </a:cubicBezTo>
                <a:cubicBezTo>
                  <a:pt x="1462297" y="934927"/>
                  <a:pt x="1465806" y="916521"/>
                  <a:pt x="1468885" y="898048"/>
                </a:cubicBezTo>
                <a:cubicBezTo>
                  <a:pt x="1453727" y="534252"/>
                  <a:pt x="1494136" y="776451"/>
                  <a:pt x="1431940" y="620958"/>
                </a:cubicBezTo>
                <a:cubicBezTo>
                  <a:pt x="1407131" y="558935"/>
                  <a:pt x="1444445" y="605753"/>
                  <a:pt x="1394995" y="556303"/>
                </a:cubicBezTo>
                <a:cubicBezTo>
                  <a:pt x="1388837" y="540909"/>
                  <a:pt x="1383256" y="525272"/>
                  <a:pt x="1376522" y="510121"/>
                </a:cubicBezTo>
                <a:cubicBezTo>
                  <a:pt x="1370930" y="497539"/>
                  <a:pt x="1363473" y="485831"/>
                  <a:pt x="1358049" y="473176"/>
                </a:cubicBezTo>
                <a:cubicBezTo>
                  <a:pt x="1335104" y="419638"/>
                  <a:pt x="1365842" y="471010"/>
                  <a:pt x="1330340" y="417758"/>
                </a:cubicBezTo>
                <a:cubicBezTo>
                  <a:pt x="1327261" y="405443"/>
                  <a:pt x="1323858" y="393204"/>
                  <a:pt x="1321104" y="380812"/>
                </a:cubicBezTo>
                <a:cubicBezTo>
                  <a:pt x="1317698" y="365487"/>
                  <a:pt x="1317697" y="349206"/>
                  <a:pt x="1311867" y="334630"/>
                </a:cubicBezTo>
                <a:cubicBezTo>
                  <a:pt x="1300509" y="306235"/>
                  <a:pt x="1274117" y="276238"/>
                  <a:pt x="1256449" y="251503"/>
                </a:cubicBezTo>
                <a:cubicBezTo>
                  <a:pt x="1224301" y="206496"/>
                  <a:pt x="1253391" y="239209"/>
                  <a:pt x="1210267" y="196085"/>
                </a:cubicBezTo>
                <a:cubicBezTo>
                  <a:pt x="1187052" y="126438"/>
                  <a:pt x="1218368" y="212286"/>
                  <a:pt x="1182558" y="140667"/>
                </a:cubicBezTo>
                <a:cubicBezTo>
                  <a:pt x="1178204" y="131959"/>
                  <a:pt x="1178050" y="121469"/>
                  <a:pt x="1173322" y="112958"/>
                </a:cubicBezTo>
                <a:cubicBezTo>
                  <a:pt x="1162540" y="93550"/>
                  <a:pt x="1148691" y="76012"/>
                  <a:pt x="1136376" y="57539"/>
                </a:cubicBezTo>
                <a:cubicBezTo>
                  <a:pt x="1078587" y="-29146"/>
                  <a:pt x="1129003" y="30313"/>
                  <a:pt x="905467" y="20594"/>
                </a:cubicBezTo>
                <a:cubicBezTo>
                  <a:pt x="805850" y="-12612"/>
                  <a:pt x="869350" y="-453"/>
                  <a:pt x="711504" y="20594"/>
                </a:cubicBezTo>
                <a:cubicBezTo>
                  <a:pt x="647224" y="42020"/>
                  <a:pt x="695313" y="23066"/>
                  <a:pt x="591431" y="94485"/>
                </a:cubicBezTo>
                <a:cubicBezTo>
                  <a:pt x="573136" y="107063"/>
                  <a:pt x="558176" y="130126"/>
                  <a:pt x="536013" y="131430"/>
                </a:cubicBezTo>
                <a:lnTo>
                  <a:pt x="378995" y="140667"/>
                </a:lnTo>
                <a:cubicBezTo>
                  <a:pt x="363601" y="149903"/>
                  <a:pt x="348870" y="160348"/>
                  <a:pt x="332813" y="168376"/>
                </a:cubicBezTo>
                <a:cubicBezTo>
                  <a:pt x="324105" y="172730"/>
                  <a:pt x="313812" y="173258"/>
                  <a:pt x="305104" y="177612"/>
                </a:cubicBezTo>
                <a:cubicBezTo>
                  <a:pt x="294617" y="182855"/>
                  <a:pt x="244631" y="219613"/>
                  <a:pt x="240449" y="223794"/>
                </a:cubicBezTo>
                <a:cubicBezTo>
                  <a:pt x="229564" y="234679"/>
                  <a:pt x="221688" y="248213"/>
                  <a:pt x="212740" y="260739"/>
                </a:cubicBezTo>
                <a:cubicBezTo>
                  <a:pt x="197590" y="281949"/>
                  <a:pt x="185637" y="300790"/>
                  <a:pt x="175795" y="325394"/>
                </a:cubicBezTo>
                <a:cubicBezTo>
                  <a:pt x="168563" y="343473"/>
                  <a:pt x="166030" y="363396"/>
                  <a:pt x="157322" y="380812"/>
                </a:cubicBezTo>
                <a:cubicBezTo>
                  <a:pt x="144332" y="406791"/>
                  <a:pt x="126534" y="430073"/>
                  <a:pt x="111140" y="454703"/>
                </a:cubicBezTo>
                <a:cubicBezTo>
                  <a:pt x="106452" y="473457"/>
                  <a:pt x="100619" y="500803"/>
                  <a:pt x="92667" y="519358"/>
                </a:cubicBezTo>
                <a:cubicBezTo>
                  <a:pt x="78604" y="552172"/>
                  <a:pt x="74276" y="556182"/>
                  <a:pt x="55722" y="584012"/>
                </a:cubicBezTo>
                <a:cubicBezTo>
                  <a:pt x="41764" y="639842"/>
                  <a:pt x="50497" y="608925"/>
                  <a:pt x="28013" y="676376"/>
                </a:cubicBezTo>
                <a:lnTo>
                  <a:pt x="18776" y="704085"/>
                </a:lnTo>
                <a:cubicBezTo>
                  <a:pt x="15697" y="722558"/>
                  <a:pt x="13602" y="741221"/>
                  <a:pt x="9540" y="759503"/>
                </a:cubicBezTo>
                <a:cubicBezTo>
                  <a:pt x="7428" y="769007"/>
                  <a:pt x="304" y="777476"/>
                  <a:pt x="304" y="787212"/>
                </a:cubicBezTo>
                <a:cubicBezTo>
                  <a:pt x="304" y="839642"/>
                  <a:pt x="-2604" y="893226"/>
                  <a:pt x="9540" y="944230"/>
                </a:cubicBezTo>
                <a:cubicBezTo>
                  <a:pt x="18284" y="980956"/>
                  <a:pt x="76886" y="991309"/>
                  <a:pt x="101904" y="999648"/>
                </a:cubicBezTo>
                <a:cubicBezTo>
                  <a:pt x="130070" y="996127"/>
                  <a:pt x="186536" y="975193"/>
                  <a:pt x="212740" y="1008885"/>
                </a:cubicBezTo>
                <a:cubicBezTo>
                  <a:pt x="227135" y="1027393"/>
                  <a:pt x="221691" y="1059471"/>
                  <a:pt x="240449" y="1073539"/>
                </a:cubicBezTo>
                <a:cubicBezTo>
                  <a:pt x="263157" y="1090570"/>
                  <a:pt x="295867" y="1085854"/>
                  <a:pt x="323576" y="1092012"/>
                </a:cubicBezTo>
                <a:cubicBezTo>
                  <a:pt x="525852" y="940306"/>
                  <a:pt x="308217" y="1074851"/>
                  <a:pt x="443649" y="1045830"/>
                </a:cubicBezTo>
                <a:cubicBezTo>
                  <a:pt x="516025" y="1030321"/>
                  <a:pt x="584914" y="1001511"/>
                  <a:pt x="656085" y="981176"/>
                </a:cubicBezTo>
                <a:cubicBezTo>
                  <a:pt x="671180" y="976863"/>
                  <a:pt x="686873" y="975018"/>
                  <a:pt x="702267" y="971939"/>
                </a:cubicBezTo>
                <a:cubicBezTo>
                  <a:pt x="711412" y="999375"/>
                  <a:pt x="717876" y="1058840"/>
                  <a:pt x="766922" y="1055067"/>
                </a:cubicBezTo>
                <a:cubicBezTo>
                  <a:pt x="794379" y="1052955"/>
                  <a:pt x="815111" y="1028006"/>
                  <a:pt x="840813" y="1018121"/>
                </a:cubicBezTo>
                <a:cubicBezTo>
                  <a:pt x="855465" y="1012485"/>
                  <a:pt x="871367" y="1010373"/>
                  <a:pt x="886995" y="1008885"/>
                </a:cubicBezTo>
                <a:cubicBezTo>
                  <a:pt x="936129" y="1004205"/>
                  <a:pt x="985516" y="1002727"/>
                  <a:pt x="1034776" y="999648"/>
                </a:cubicBezTo>
                <a:cubicBezTo>
                  <a:pt x="1056328" y="1005806"/>
                  <a:pt x="1077205" y="1015222"/>
                  <a:pt x="1099431" y="1018121"/>
                </a:cubicBezTo>
                <a:cubicBezTo>
                  <a:pt x="1148373" y="1024505"/>
                  <a:pt x="1197966" y="1024075"/>
                  <a:pt x="1247213" y="1027358"/>
                </a:cubicBezTo>
                <a:lnTo>
                  <a:pt x="1376522" y="1036594"/>
                </a:lnTo>
                <a:cubicBezTo>
                  <a:pt x="1418975" y="1068434"/>
                  <a:pt x="1393455" y="1124340"/>
                  <a:pt x="1404231" y="1128958"/>
                </a:cubicBezTo>
                <a:close/>
              </a:path>
            </a:pathLst>
          </a:custGeom>
          <a:solidFill>
            <a:srgbClr val="FFCE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368EFD0-10C9-F6C8-EDAC-65C052B1762A}"/>
              </a:ext>
            </a:extLst>
          </p:cNvPr>
          <p:cNvSpPr txBox="1"/>
          <p:nvPr/>
        </p:nvSpPr>
        <p:spPr>
          <a:xfrm>
            <a:off x="6239701" y="1749959"/>
            <a:ext cx="147829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9900" b="1" dirty="0">
                <a:solidFill>
                  <a:srgbClr val="FF8F4A"/>
                </a:solidFill>
              </a:rPr>
              <a:t>5</a:t>
            </a:r>
            <a:endParaRPr lang="en-GB" sz="19900" b="1" dirty="0">
              <a:solidFill>
                <a:srgbClr val="FF8F4A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85CB5A-3847-83A7-D467-45CDDFF67B14}"/>
              </a:ext>
            </a:extLst>
          </p:cNvPr>
          <p:cNvSpPr txBox="1"/>
          <p:nvPr/>
        </p:nvSpPr>
        <p:spPr>
          <a:xfrm>
            <a:off x="22746" y="-208329"/>
            <a:ext cx="91212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8800" dirty="0">
                <a:solidFill>
                  <a:srgbClr val="FFB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IL FUTURO </a:t>
            </a:r>
            <a:r>
              <a:rPr lang="it-IT" sz="7200" dirty="0">
                <a:solidFill>
                  <a:srgbClr val="FFB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è </a:t>
            </a:r>
            <a:r>
              <a:rPr lang="it-IT" sz="4400" dirty="0">
                <a:solidFill>
                  <a:srgbClr val="FFB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(già)</a:t>
            </a:r>
            <a:r>
              <a:rPr lang="it-IT" sz="5400" dirty="0">
                <a:solidFill>
                  <a:srgbClr val="FFB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</a:t>
            </a:r>
            <a:endParaRPr lang="it-IT" sz="8800" dirty="0">
              <a:solidFill>
                <a:srgbClr val="FFB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</p:spTree>
    <p:extLst>
      <p:ext uri="{BB962C8B-B14F-4D97-AF65-F5344CB8AC3E}">
        <p14:creationId xmlns:p14="http://schemas.microsoft.com/office/powerpoint/2010/main" val="467420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e 59">
            <a:extLst>
              <a:ext uri="{FF2B5EF4-FFF2-40B4-BE49-F238E27FC236}">
                <a16:creationId xmlns:a16="http://schemas.microsoft.com/office/drawing/2014/main" id="{A76CDCFE-99FA-C7F0-41B0-9385CB0E82F6}"/>
              </a:ext>
            </a:extLst>
          </p:cNvPr>
          <p:cNvGrpSpPr>
            <a:grpSpLocks/>
          </p:cNvGrpSpPr>
          <p:nvPr/>
        </p:nvGrpSpPr>
        <p:grpSpPr bwMode="auto">
          <a:xfrm>
            <a:off x="2600116" y="1143058"/>
            <a:ext cx="5876355" cy="1761197"/>
            <a:chOff x="4756786" y="1038652"/>
            <a:chExt cx="4725287" cy="1415703"/>
          </a:xfrm>
        </p:grpSpPr>
        <p:pic>
          <p:nvPicPr>
            <p:cNvPr id="10258" name="Image 62">
              <a:extLst>
                <a:ext uri="{FF2B5EF4-FFF2-40B4-BE49-F238E27FC236}">
                  <a16:creationId xmlns:a16="http://schemas.microsoft.com/office/drawing/2014/main" id="{45B4C1AD-C3E6-926A-C841-91B8E6631D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0" t="13239" r="2345" b="36279"/>
            <a:stretch>
              <a:fillRect/>
            </a:stretch>
          </p:blipFill>
          <p:spPr bwMode="auto">
            <a:xfrm>
              <a:off x="6006215" y="1038652"/>
              <a:ext cx="3475858" cy="136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7" name="Image 61">
              <a:extLst>
                <a:ext uri="{FF2B5EF4-FFF2-40B4-BE49-F238E27FC236}">
                  <a16:creationId xmlns:a16="http://schemas.microsoft.com/office/drawing/2014/main" id="{38839234-15FB-5DC8-6800-369BF5945F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68"/>
            <a:stretch>
              <a:fillRect/>
            </a:stretch>
          </p:blipFill>
          <p:spPr bwMode="auto">
            <a:xfrm>
              <a:off x="4756786" y="1072651"/>
              <a:ext cx="1275637" cy="1381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90FCD560-2196-D13B-4177-D96CCDC786CD}"/>
              </a:ext>
            </a:extLst>
          </p:cNvPr>
          <p:cNvSpPr txBox="1">
            <a:spLocks/>
          </p:cNvSpPr>
          <p:nvPr/>
        </p:nvSpPr>
        <p:spPr>
          <a:xfrm>
            <a:off x="1136650" y="1071563"/>
            <a:ext cx="7620000" cy="4157662"/>
          </a:xfrm>
          <a:prstGeom prst="rect">
            <a:avLst/>
          </a:prstGeom>
        </p:spPr>
        <p:txBody>
          <a:bodyPr lIns="82296" tIns="41148" rIns="82296" bIns="41148"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1462" lvl="1" defTabSz="914391" fontAlgn="auto">
              <a:spcAft>
                <a:spcPts val="0"/>
              </a:spcAft>
              <a:defRPr/>
            </a:pPr>
            <a:endParaRPr lang="fr-FR" sz="2160" dirty="0">
              <a:solidFill>
                <a:srgbClr val="D8D8D8">
                  <a:tint val="75000"/>
                </a:srgbClr>
              </a:solidFill>
              <a:latin typeface="Helvetica Neue Light"/>
            </a:endParaRPr>
          </a:p>
          <a:p>
            <a:pPr marL="411462" indent="-411462" defTabSz="914391" fontAlgn="auto">
              <a:spcAft>
                <a:spcPts val="0"/>
              </a:spcAft>
              <a:buFont typeface="+mj-lt"/>
              <a:buAutoNum type="arabicPeriod" startAt="11"/>
              <a:defRPr/>
            </a:pPr>
            <a:endParaRPr lang="fr-FR" sz="2160" dirty="0">
              <a:solidFill>
                <a:srgbClr val="D8D8D8">
                  <a:tint val="75000"/>
                </a:srgbClr>
              </a:solidFill>
              <a:latin typeface="Helvetica Neue Light"/>
            </a:endParaRPr>
          </a:p>
          <a:p>
            <a:pPr marL="411462" indent="-411462" defTabSz="914391" fontAlgn="auto">
              <a:spcAft>
                <a:spcPts val="0"/>
              </a:spcAft>
              <a:buFont typeface="+mj-lt"/>
              <a:buAutoNum type="arabicPeriod" startAt="11"/>
              <a:defRPr/>
            </a:pPr>
            <a:endParaRPr lang="fr-FR" sz="2160" dirty="0">
              <a:solidFill>
                <a:srgbClr val="D8D8D8">
                  <a:tint val="75000"/>
                </a:srgbClr>
              </a:solidFill>
              <a:latin typeface="Helvetica Neue Light"/>
            </a:endParaRPr>
          </a:p>
        </p:txBody>
      </p:sp>
      <p:grpSp>
        <p:nvGrpSpPr>
          <p:cNvPr id="10263" name="Groupe 50">
            <a:extLst>
              <a:ext uri="{FF2B5EF4-FFF2-40B4-BE49-F238E27FC236}">
                <a16:creationId xmlns:a16="http://schemas.microsoft.com/office/drawing/2014/main" id="{334C5D7A-91D1-31BA-51F0-60D040E0152F}"/>
              </a:ext>
            </a:extLst>
          </p:cNvPr>
          <p:cNvGrpSpPr>
            <a:grpSpLocks/>
          </p:cNvGrpSpPr>
          <p:nvPr/>
        </p:nvGrpSpPr>
        <p:grpSpPr bwMode="auto">
          <a:xfrm>
            <a:off x="2154896" y="4167933"/>
            <a:ext cx="6440206" cy="1900238"/>
            <a:chOff x="5253273" y="4568975"/>
            <a:chExt cx="5052458" cy="149041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330E384-FCBF-F183-B945-E15AA3761A29}"/>
                </a:ext>
              </a:extLst>
            </p:cNvPr>
            <p:cNvSpPr/>
            <p:nvPr/>
          </p:nvSpPr>
          <p:spPr>
            <a:xfrm>
              <a:off x="5269243" y="4583916"/>
              <a:ext cx="5036488" cy="1475474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822944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620">
                <a:solidFill>
                  <a:prstClr val="white"/>
                </a:solidFill>
                <a:latin typeface="Century Gothic"/>
              </a:endParaRPr>
            </a:p>
          </p:txBody>
        </p:sp>
        <p:pic>
          <p:nvPicPr>
            <p:cNvPr id="10265" name="Picture 2">
              <a:extLst>
                <a:ext uri="{FF2B5EF4-FFF2-40B4-BE49-F238E27FC236}">
                  <a16:creationId xmlns:a16="http://schemas.microsoft.com/office/drawing/2014/main" id="{DB3CAE11-708B-37AA-5680-348346A9E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948"/>
            <a:stretch>
              <a:fillRect/>
            </a:stretch>
          </p:blipFill>
          <p:spPr bwMode="auto">
            <a:xfrm>
              <a:off x="6986082" y="4568975"/>
              <a:ext cx="1824969" cy="982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Content Placeholder 3">
              <a:extLst>
                <a:ext uri="{FF2B5EF4-FFF2-40B4-BE49-F238E27FC236}">
                  <a16:creationId xmlns:a16="http://schemas.microsoft.com/office/drawing/2014/main" id="{00675D00-C5DF-04FF-A226-DDE6185158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1835" t="53633" r="4426" b="23572"/>
            <a:stretch/>
          </p:blipFill>
          <p:spPr>
            <a:xfrm>
              <a:off x="7862212" y="5140488"/>
              <a:ext cx="874287" cy="47190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67" name="Content Placeholder 3">
              <a:extLst>
                <a:ext uri="{FF2B5EF4-FFF2-40B4-BE49-F238E27FC236}">
                  <a16:creationId xmlns:a16="http://schemas.microsoft.com/office/drawing/2014/main" id="{6E2FB64C-756E-FADE-DC50-8D0D93B65A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369" t="4834" r="13837" b="65546"/>
            <a:stretch>
              <a:fillRect/>
            </a:stretch>
          </p:blipFill>
          <p:spPr bwMode="auto">
            <a:xfrm>
              <a:off x="8551568" y="4574391"/>
              <a:ext cx="1133463" cy="1475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5">
              <a:extLst>
                <a:ext uri="{FF2B5EF4-FFF2-40B4-BE49-F238E27FC236}">
                  <a16:creationId xmlns:a16="http://schemas.microsoft.com/office/drawing/2014/main" id="{AAC3A9B7-8BE5-2CF9-DB85-133736B45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l="68535" t="52122" r="7968" b="25039"/>
            <a:stretch/>
          </p:blipFill>
          <p:spPr>
            <a:xfrm rot="333845">
              <a:off x="7382975" y="5499048"/>
              <a:ext cx="1008743" cy="551543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269" name="Image 67">
              <a:extLst>
                <a:ext uri="{FF2B5EF4-FFF2-40B4-BE49-F238E27FC236}">
                  <a16:creationId xmlns:a16="http://schemas.microsoft.com/office/drawing/2014/main" id="{9F9E4483-9ACC-A7EE-08FB-D6023CEFE9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2" r="2782"/>
            <a:stretch>
              <a:fillRect/>
            </a:stretch>
          </p:blipFill>
          <p:spPr bwMode="auto">
            <a:xfrm flipH="1">
              <a:off x="5253273" y="4582195"/>
              <a:ext cx="1863931" cy="1476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51" name="Groupe 41">
            <a:extLst>
              <a:ext uri="{FF2B5EF4-FFF2-40B4-BE49-F238E27FC236}">
                <a16:creationId xmlns:a16="http://schemas.microsoft.com/office/drawing/2014/main" id="{56F7CD49-6ECC-8BBF-5BEE-DDEB64C8A582}"/>
              </a:ext>
            </a:extLst>
          </p:cNvPr>
          <p:cNvGrpSpPr>
            <a:grpSpLocks/>
          </p:cNvGrpSpPr>
          <p:nvPr/>
        </p:nvGrpSpPr>
        <p:grpSpPr bwMode="auto">
          <a:xfrm>
            <a:off x="2951563" y="2575616"/>
            <a:ext cx="5643539" cy="1605981"/>
            <a:chOff x="5269759" y="2734641"/>
            <a:chExt cx="5035972" cy="1432214"/>
          </a:xfrm>
        </p:grpSpPr>
        <p:pic>
          <p:nvPicPr>
            <p:cNvPr id="10254" name="Image 42">
              <a:extLst>
                <a:ext uri="{FF2B5EF4-FFF2-40B4-BE49-F238E27FC236}">
                  <a16:creationId xmlns:a16="http://schemas.microsoft.com/office/drawing/2014/main" id="{5D219048-B8EC-FF81-822E-AC6FEF9812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6" r="9801"/>
            <a:stretch>
              <a:fillRect/>
            </a:stretch>
          </p:blipFill>
          <p:spPr bwMode="auto">
            <a:xfrm>
              <a:off x="8390920" y="2734641"/>
              <a:ext cx="1914811" cy="1432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Image 43">
              <a:extLst>
                <a:ext uri="{FF2B5EF4-FFF2-40B4-BE49-F238E27FC236}">
                  <a16:creationId xmlns:a16="http://schemas.microsoft.com/office/drawing/2014/main" id="{FF579DE2-D2BF-C9D0-602E-2A22AAD84B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30"/>
            <a:stretch>
              <a:fillRect/>
            </a:stretch>
          </p:blipFill>
          <p:spPr bwMode="auto">
            <a:xfrm>
              <a:off x="5269759" y="2734641"/>
              <a:ext cx="3121161" cy="1432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B00295-6F33-72EF-065B-5548C21B190B}"/>
              </a:ext>
            </a:extLst>
          </p:cNvPr>
          <p:cNvSpPr txBox="1"/>
          <p:nvPr/>
        </p:nvSpPr>
        <p:spPr>
          <a:xfrm>
            <a:off x="4004132" y="56634"/>
            <a:ext cx="51959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solidFill>
                  <a:schemeClr val="accent5"/>
                </a:solidFill>
              </a:rPr>
              <a:t>Il Futuro nel Presente</a:t>
            </a:r>
            <a:endParaRPr lang="en-GB" sz="4400" b="1" dirty="0">
              <a:solidFill>
                <a:schemeClr val="accent5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6CE1091-6502-E60D-D769-E28F05464A86}"/>
              </a:ext>
            </a:extLst>
          </p:cNvPr>
          <p:cNvSpPr txBox="1"/>
          <p:nvPr/>
        </p:nvSpPr>
        <p:spPr>
          <a:xfrm>
            <a:off x="5176380" y="5446570"/>
            <a:ext cx="3010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Strumentazione sviluppata:</a:t>
            </a:r>
          </a:p>
          <a:p>
            <a:r>
              <a:rPr lang="it-IT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Neuromechanic</a:t>
            </a:r>
            <a:r>
              <a:rPr lang="it-I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manipulators</a:t>
            </a:r>
            <a:endParaRPr lang="en-GB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0D8EF5A-F43D-E9EA-B3B6-64440ACC6914}"/>
              </a:ext>
            </a:extLst>
          </p:cNvPr>
          <p:cNvSpPr txBox="1"/>
          <p:nvPr/>
        </p:nvSpPr>
        <p:spPr>
          <a:xfrm>
            <a:off x="5176380" y="3567188"/>
            <a:ext cx="2926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Visualizzazione avanzata:</a:t>
            </a:r>
          </a:p>
          <a:p>
            <a:r>
              <a:rPr lang="it-I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</a:t>
            </a:r>
            <a:r>
              <a:rPr lang="it-IT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Generated</a:t>
            </a:r>
            <a:r>
              <a:rPr lang="it-I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Images</a:t>
            </a:r>
            <a:endParaRPr lang="en-GB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9E359EB-1EFF-B4E1-BF0E-993006338C8F}"/>
              </a:ext>
            </a:extLst>
          </p:cNvPr>
          <p:cNvSpPr txBox="1"/>
          <p:nvPr/>
        </p:nvSpPr>
        <p:spPr>
          <a:xfrm>
            <a:off x="5068042" y="1944033"/>
            <a:ext cx="2587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Cattura dati ed analisi:</a:t>
            </a:r>
          </a:p>
          <a:p>
            <a:r>
              <a:rPr lang="it-IT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Brain-computer Interface</a:t>
            </a:r>
            <a:endParaRPr lang="en-GB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09E82F4-34B9-953D-D9DA-71FB1EDC2AE3}"/>
              </a:ext>
            </a:extLst>
          </p:cNvPr>
          <p:cNvSpPr txBox="1"/>
          <p:nvPr/>
        </p:nvSpPr>
        <p:spPr>
          <a:xfrm>
            <a:off x="175815" y="39257"/>
            <a:ext cx="31213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>
                <a:solidFill>
                  <a:schemeClr val="bg1"/>
                </a:solidFill>
                <a:latin typeface="Bradley Hand ITC" panose="03070402050302030203" pitchFamily="66" charset="0"/>
                <a:cs typeface="Adobe Devanagari" panose="02040503050201020203" pitchFamily="18" charset="0"/>
              </a:rPr>
              <a:t>…e C’è già</a:t>
            </a:r>
            <a:endParaRPr lang="en-GB" sz="7200" b="1" dirty="0">
              <a:solidFill>
                <a:srgbClr val="00B0F0"/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8EBB5FBE-E8F5-E639-B0C3-4B39DC845A9F}"/>
              </a:ext>
            </a:extLst>
          </p:cNvPr>
          <p:cNvSpPr/>
          <p:nvPr/>
        </p:nvSpPr>
        <p:spPr>
          <a:xfrm>
            <a:off x="2013704" y="876562"/>
            <a:ext cx="2679778" cy="54152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2" descr="804 Animated Brain Images, Stock Photos, 3D objects, &amp; Vectors |  Shutterstock">
            <a:extLst>
              <a:ext uri="{FF2B5EF4-FFF2-40B4-BE49-F238E27FC236}">
                <a16:creationId xmlns:a16="http://schemas.microsoft.com/office/drawing/2014/main" id="{AD2D0C46-E0C1-59AF-4ACC-5C7843701D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39327" r="58365">
                        <a14:foregroundMark x1="51346" y1="75714" x2="50865" y2="56786"/>
                        <a14:foregroundMark x1="46635" y1="75714" x2="47308" y2="56786"/>
                        <a14:foregroundMark x1="39327" y1="27857" x2="39327" y2="25714"/>
                        <a14:foregroundMark x1="44038" y1="22500" x2="45192" y2="27500"/>
                        <a14:foregroundMark x1="52500" y1="25000" x2="53365" y2="40714"/>
                        <a14:foregroundMark x1="58365" y1="31429" x2="58365" y2="2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57" r="39881"/>
          <a:stretch/>
        </p:blipFill>
        <p:spPr bwMode="auto">
          <a:xfrm>
            <a:off x="2683755" y="745997"/>
            <a:ext cx="1718750" cy="207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C55BFC-F04C-4C2C-ACF2-82E99B722594}"/>
              </a:ext>
            </a:extLst>
          </p:cNvPr>
          <p:cNvSpPr txBox="1"/>
          <p:nvPr/>
        </p:nvSpPr>
        <p:spPr>
          <a:xfrm>
            <a:off x="2908806" y="2067589"/>
            <a:ext cx="1274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4" descr="Robot hand free vector icon - Iconbolt">
            <a:extLst>
              <a:ext uri="{FF2B5EF4-FFF2-40B4-BE49-F238E27FC236}">
                <a16:creationId xmlns:a16="http://schemas.microsoft.com/office/drawing/2014/main" id="{CF1FCB74-8F03-7DD6-444D-180F12F122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921" b="78413" l="33250" r="86833">
                        <a14:foregroundMark x1="53333" y1="18730" x2="51917" y2="45556"/>
                        <a14:foregroundMark x1="51917" y1="45556" x2="51417" y2="48095"/>
                        <a14:foregroundMark x1="44417" y1="19524" x2="46250" y2="38889"/>
                        <a14:foregroundMark x1="46250" y1="38889" x2="46417" y2="39048"/>
                        <a14:foregroundMark x1="49000" y1="16190" x2="49250" y2="21270"/>
                        <a14:foregroundMark x1="39250" y1="30000" x2="40750" y2="33175"/>
                        <a14:foregroundMark x1="41417" y1="30317" x2="42083" y2="32063"/>
                        <a14:foregroundMark x1="41167" y1="26667" x2="42500" y2="34444"/>
                        <a14:foregroundMark x1="63583" y1="40317" x2="63583" y2="43175"/>
                        <a14:foregroundMark x1="48583" y1="37460" x2="48583" y2="49841"/>
                        <a14:foregroundMark x1="54000" y1="32857" x2="54000" y2="39048"/>
                        <a14:foregroundMark x1="46167" y1="51111" x2="47083" y2="32063"/>
                        <a14:foregroundMark x1="44417" y1="39524" x2="45750" y2="51429"/>
                        <a14:foregroundMark x1="50750" y1="54444" x2="54000" y2="53968"/>
                        <a14:foregroundMark x1="53167" y1="52698" x2="51833" y2="52698"/>
                        <a14:foregroundMark x1="63833" y1="39841" x2="63833" y2="38571"/>
                        <a14:foregroundMark x1="53333" y1="18254" x2="53333" y2="18254"/>
                        <a14:foregroundMark x1="54667" y1="20000" x2="54667" y2="18254"/>
                        <a14:foregroundMark x1="86833" y1="65556" x2="86833" y2="65556"/>
                        <a14:foregroundMark x1="86833" y1="65556" x2="86833" y2="65556"/>
                        <a14:backgroundMark x1="45667" y1="58571" x2="53500" y2="75556"/>
                        <a14:backgroundMark x1="53500" y1="75556" x2="53500" y2="75556"/>
                        <a14:backgroundMark x1="48083" y1="78095" x2="51333" y2="80952"/>
                        <a14:backgroundMark x1="51333" y1="80952" x2="51333" y2="80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5" t="7369" r="29265" b="14973"/>
          <a:stretch/>
        </p:blipFill>
        <p:spPr bwMode="auto">
          <a:xfrm>
            <a:off x="2411925" y="4325684"/>
            <a:ext cx="2075760" cy="204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4C0066-99BB-5852-0C65-96671BE7C4AB}"/>
              </a:ext>
            </a:extLst>
          </p:cNvPr>
          <p:cNvSpPr txBox="1"/>
          <p:nvPr/>
        </p:nvSpPr>
        <p:spPr>
          <a:xfrm>
            <a:off x="2825658" y="5502478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HAND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6" descr="Augmented reality - Free technology icons">
            <a:extLst>
              <a:ext uri="{FF2B5EF4-FFF2-40B4-BE49-F238E27FC236}">
                <a16:creationId xmlns:a16="http://schemas.microsoft.com/office/drawing/2014/main" id="{B8F7AEA1-ACA7-3289-E6F8-1A364872C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747" y="3014064"/>
            <a:ext cx="1171514" cy="117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85C9405-DBE1-0FEC-9F68-FCFB938928FA}"/>
              </a:ext>
            </a:extLst>
          </p:cNvPr>
          <p:cNvSpPr txBox="1"/>
          <p:nvPr/>
        </p:nvSpPr>
        <p:spPr>
          <a:xfrm>
            <a:off x="3174771" y="3881637"/>
            <a:ext cx="798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06945D5-5E5A-1C1F-B4BB-33AD5A4BA9FD}"/>
              </a:ext>
            </a:extLst>
          </p:cNvPr>
          <p:cNvSpPr txBox="1"/>
          <p:nvPr/>
        </p:nvSpPr>
        <p:spPr>
          <a:xfrm>
            <a:off x="622309" y="1964206"/>
            <a:ext cx="47481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</a:p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</a:t>
            </a:r>
          </a:p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</a:t>
            </a:r>
          </a:p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</a:t>
            </a:r>
          </a:p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</a:t>
            </a:r>
          </a:p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</a:t>
            </a:r>
          </a:p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</a:t>
            </a:r>
          </a:p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</a:t>
            </a:r>
          </a:p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F5B360E-F65D-976F-44BE-F386C86B6D0D}"/>
              </a:ext>
            </a:extLst>
          </p:cNvPr>
          <p:cNvSpPr txBox="1"/>
          <p:nvPr/>
        </p:nvSpPr>
        <p:spPr>
          <a:xfrm>
            <a:off x="1269349" y="1428994"/>
            <a:ext cx="57259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</a:p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</a:t>
            </a:r>
          </a:p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</a:t>
            </a:r>
          </a:p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</a:t>
            </a:r>
          </a:p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</a:t>
            </a:r>
          </a:p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</a:t>
            </a:r>
          </a:p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</a:t>
            </a:r>
          </a:p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</a:t>
            </a:r>
          </a:p>
          <a:p>
            <a:r>
              <a:rPr 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2B5CF48-6C2D-0458-AC4B-46FFD0E8A3CC}"/>
              </a:ext>
            </a:extLst>
          </p:cNvPr>
          <p:cNvSpPr txBox="1"/>
          <p:nvPr/>
        </p:nvSpPr>
        <p:spPr>
          <a:xfrm>
            <a:off x="1989389" y="874997"/>
            <a:ext cx="66877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</a:p>
          <a:p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</a:t>
            </a:r>
          </a:p>
          <a:p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</a:t>
            </a:r>
          </a:p>
          <a:p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M</a:t>
            </a:r>
          </a:p>
          <a:p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</a:t>
            </a:r>
          </a:p>
          <a:p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</a:t>
            </a:r>
          </a:p>
          <a:p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</a:t>
            </a:r>
          </a:p>
          <a:p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</a:t>
            </a:r>
          </a:p>
          <a:p>
            <a:r>
              <a:rPr 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3" grpId="0"/>
      <p:bldP spid="11" grpId="0"/>
      <p:bldP spid="4" grpId="0"/>
      <p:bldP spid="3" grpId="0"/>
      <p:bldP spid="2" grpId="0"/>
      <p:bldP spid="16" grpId="0"/>
      <p:bldP spid="8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5EA8EE1E-E02A-CB06-F69D-CDA87E55E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114" b="96832" l="20151" r="68427">
                        <a14:foregroundMark x1="23491" y1="69943" x2="50539" y2="68806"/>
                        <a14:foregroundMark x1="25647" y1="67669" x2="43750" y2="64988"/>
                        <a14:foregroundMark x1="20151" y1="76198" x2="49246" y2="87490"/>
                        <a14:foregroundMark x1="49246" y1="87490" x2="53125" y2="88302"/>
                        <a14:foregroundMark x1="27371" y1="93745" x2="62716" y2="93095"/>
                        <a14:foregroundMark x1="66810" y1="96994" x2="59591" y2="89521"/>
                        <a14:foregroundMark x1="65409" y1="79448" x2="67565" y2="73436"/>
                        <a14:foregroundMark x1="21552" y1="88546" x2="35022" y2="88546"/>
                        <a14:foregroundMark x1="37177" y1="61495" x2="41272" y2="63363"/>
                        <a14:foregroundMark x1="64224" y1="60114" x2="63578" y2="61982"/>
                        <a14:foregroundMark x1="63578" y1="61982" x2="63578" y2="61982"/>
                        <a14:foregroundMark x1="66487" y1="83347" x2="66487" y2="88383"/>
                        <a14:foregroundMark x1="62931" y1="69943" x2="63470" y2="66369"/>
                        <a14:foregroundMark x1="67134" y1="66856" x2="68427" y2="688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06" t="58856" r="27240" b="-1"/>
          <a:stretch/>
        </p:blipFill>
        <p:spPr bwMode="auto">
          <a:xfrm rot="5400000" flipV="1">
            <a:off x="-149646" y="270641"/>
            <a:ext cx="6606039" cy="6316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660D29F-23CD-767F-A251-2A4888D12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A4FB408-7397-F04C-5BFB-BB87E7DD1F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Image 36">
            <a:extLst>
              <a:ext uri="{FF2B5EF4-FFF2-40B4-BE49-F238E27FC236}">
                <a16:creationId xmlns:a16="http://schemas.microsoft.com/office/drawing/2014/main" id="{FB9775A9-EA00-18BC-838A-334646EF6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6" r="4024" b="957"/>
          <a:stretch>
            <a:fillRect/>
          </a:stretch>
        </p:blipFill>
        <p:spPr bwMode="auto">
          <a:xfrm>
            <a:off x="0" y="365126"/>
            <a:ext cx="4033615" cy="593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30">
            <a:extLst>
              <a:ext uri="{FF2B5EF4-FFF2-40B4-BE49-F238E27FC236}">
                <a16:creationId xmlns:a16="http://schemas.microsoft.com/office/drawing/2014/main" id="{DB5873A2-373A-A60D-4C34-BE4D1899D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400"/>
          <a:stretch/>
        </p:blipFill>
        <p:spPr bwMode="auto">
          <a:xfrm>
            <a:off x="142875" y="6034543"/>
            <a:ext cx="971550" cy="32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8">
            <a:extLst>
              <a:ext uri="{FF2B5EF4-FFF2-40B4-BE49-F238E27FC236}">
                <a16:creationId xmlns:a16="http://schemas.microsoft.com/office/drawing/2014/main" id="{4D631E18-42D4-2BAA-044A-9B8B413B3BCC}"/>
              </a:ext>
            </a:extLst>
          </p:cNvPr>
          <p:cNvSpPr/>
          <p:nvPr/>
        </p:nvSpPr>
        <p:spPr>
          <a:xfrm>
            <a:off x="1485820" y="1674553"/>
            <a:ext cx="9343510" cy="100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22952" eaLnBrk="1" fontAlgn="auto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fr-FR" sz="66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anose="020B0604020202020204"/>
                <a:ea typeface="Roboto" panose="02000000000000000000" pitchFamily="2" charset="0"/>
                <a:cs typeface="Helvetica" panose="020B0604020202020204"/>
                <a:sym typeface="Verdana"/>
              </a:rPr>
              <a:t>Augmented</a:t>
            </a:r>
            <a:endParaRPr lang="fr-FR" sz="6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 panose="020B0604020202020204"/>
              <a:ea typeface="Roboto" panose="02000000000000000000" pitchFamily="2" charset="0"/>
              <a:cs typeface="Helvetica" panose="020B0604020202020204"/>
              <a:sym typeface="Verdana"/>
            </a:endParaRPr>
          </a:p>
        </p:txBody>
      </p:sp>
      <p:pic>
        <p:nvPicPr>
          <p:cNvPr id="7" name="Image 37">
            <a:extLst>
              <a:ext uri="{FF2B5EF4-FFF2-40B4-BE49-F238E27FC236}">
                <a16:creationId xmlns:a16="http://schemas.microsoft.com/office/drawing/2014/main" id="{812C75E7-3301-2E03-85E4-614DD07E8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0" t="8083" r="34711" b="81760"/>
          <a:stretch>
            <a:fillRect/>
          </a:stretch>
        </p:blipFill>
        <p:spPr bwMode="auto">
          <a:xfrm>
            <a:off x="1775082" y="868024"/>
            <a:ext cx="1039556" cy="65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8">
            <a:extLst>
              <a:ext uri="{FF2B5EF4-FFF2-40B4-BE49-F238E27FC236}">
                <a16:creationId xmlns:a16="http://schemas.microsoft.com/office/drawing/2014/main" id="{754B48BD-75DB-21D4-2976-1BB22B6607DA}"/>
              </a:ext>
            </a:extLst>
          </p:cNvPr>
          <p:cNvSpPr/>
          <p:nvPr/>
        </p:nvSpPr>
        <p:spPr>
          <a:xfrm>
            <a:off x="1585576" y="2667817"/>
            <a:ext cx="9143999" cy="1984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22952" eaLnBrk="1" fontAlgn="auto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fr-FR" sz="6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anose="020B0604020202020204"/>
                <a:ea typeface="Roboto" panose="02000000000000000000" pitchFamily="2" charset="0"/>
                <a:cs typeface="Helvetica" panose="020B0604020202020204"/>
                <a:sym typeface="Verdana"/>
              </a:rPr>
              <a:t>Laparoscopic</a:t>
            </a:r>
            <a:r>
              <a:rPr lang="fr-FR" sz="6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anose="020B0604020202020204"/>
                <a:ea typeface="Roboto" panose="02000000000000000000" pitchFamily="2" charset="0"/>
                <a:cs typeface="Helvetica" panose="020B0604020202020204"/>
                <a:sym typeface="Verdana"/>
              </a:rPr>
              <a:t> </a:t>
            </a:r>
          </a:p>
          <a:p>
            <a:pPr algn="ctr" defTabSz="822952" eaLnBrk="1" fontAlgn="auto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fr-FR" sz="66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 panose="020B0604020202020204"/>
                <a:ea typeface="Roboto" panose="02000000000000000000" pitchFamily="2" charset="0"/>
                <a:cs typeface="Helvetica" panose="020B0604020202020204"/>
                <a:sym typeface="Verdana"/>
              </a:rPr>
              <a:t>Surgery</a:t>
            </a:r>
            <a:endParaRPr lang="fr-FR" sz="66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elvetica" panose="020B0604020202020204"/>
              <a:ea typeface="Roboto" panose="02000000000000000000" pitchFamily="2" charset="0"/>
              <a:cs typeface="Helvetica" panose="020B0604020202020204"/>
              <a:sym typeface="Verdana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3C7E8DF-AF88-387B-C044-EDC349A15289}"/>
              </a:ext>
            </a:extLst>
          </p:cNvPr>
          <p:cNvSpPr txBox="1"/>
          <p:nvPr/>
        </p:nvSpPr>
        <p:spPr>
          <a:xfrm>
            <a:off x="4978322" y="91454"/>
            <a:ext cx="31790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>
                <a:solidFill>
                  <a:schemeClr val="bg1"/>
                </a:solidFill>
                <a:latin typeface="Bradley Hand ITC" panose="03070402050302030203" pitchFamily="66" charset="0"/>
                <a:cs typeface="Adobe Devanagari" panose="02040503050201020203" pitchFamily="18" charset="0"/>
              </a:rPr>
              <a:t>…per cui…</a:t>
            </a:r>
            <a:endParaRPr lang="en-GB" sz="7200" b="1" dirty="0">
              <a:solidFill>
                <a:srgbClr val="00B0F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5D2CE02-1AC1-518B-E00C-CF6C6E7799E8}"/>
              </a:ext>
            </a:extLst>
          </p:cNvPr>
          <p:cNvSpPr txBox="1"/>
          <p:nvPr/>
        </p:nvSpPr>
        <p:spPr>
          <a:xfrm>
            <a:off x="4545870" y="849125"/>
            <a:ext cx="4594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>
                <a:solidFill>
                  <a:schemeClr val="bg1"/>
                </a:solidFill>
                <a:latin typeface="Bradley Hand ITC" panose="03070402050302030203" pitchFamily="66" charset="0"/>
                <a:cs typeface="Adobe Devanagari" panose="02040503050201020203" pitchFamily="18" charset="0"/>
              </a:rPr>
              <a:t>…può diventare</a:t>
            </a:r>
            <a:endParaRPr lang="en-GB" sz="7200" b="1" dirty="0">
              <a:solidFill>
                <a:srgbClr val="00B0F0"/>
              </a:solidFill>
            </a:endParaRP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69A3E0A2-B105-17CE-8FDF-00323843C6C4}"/>
              </a:ext>
            </a:extLst>
          </p:cNvPr>
          <p:cNvSpPr/>
          <p:nvPr/>
        </p:nvSpPr>
        <p:spPr>
          <a:xfrm>
            <a:off x="1771771" y="902119"/>
            <a:ext cx="1082565" cy="584654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E27955A2-9338-0B59-DE3E-0C8EA4F80A7B}"/>
              </a:ext>
            </a:extLst>
          </p:cNvPr>
          <p:cNvSpPr/>
          <p:nvPr/>
        </p:nvSpPr>
        <p:spPr>
          <a:xfrm>
            <a:off x="1751902" y="1543412"/>
            <a:ext cx="1082565" cy="369568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84D87A47-625D-EC8C-2858-AA824F8979AA}"/>
              </a:ext>
            </a:extLst>
          </p:cNvPr>
          <p:cNvSpPr/>
          <p:nvPr/>
        </p:nvSpPr>
        <p:spPr>
          <a:xfrm>
            <a:off x="910219" y="3692182"/>
            <a:ext cx="2809850" cy="1491265"/>
          </a:xfrm>
          <a:prstGeom prst="ellipse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550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0" grpId="1"/>
      <p:bldP spid="11" grpId="0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4C5C54A-A7BC-6E7A-7F0D-F3B33E4B0D9D}"/>
              </a:ext>
            </a:extLst>
          </p:cNvPr>
          <p:cNvSpPr txBox="1"/>
          <p:nvPr/>
        </p:nvSpPr>
        <p:spPr>
          <a:xfrm>
            <a:off x="-41823" y="5794577"/>
            <a:ext cx="9219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AI: </a:t>
            </a:r>
            <a:r>
              <a:rPr lang="it-IT" sz="4400" dirty="0">
                <a:solidFill>
                  <a:srgbClr val="FEF3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Come o più di cervello umano ?</a:t>
            </a:r>
            <a:endParaRPr lang="en-GB" sz="4400" dirty="0">
              <a:solidFill>
                <a:srgbClr val="FEF3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ECF93FF-562B-12A2-B05C-BBC72795A182}"/>
              </a:ext>
            </a:extLst>
          </p:cNvPr>
          <p:cNvSpPr txBox="1"/>
          <p:nvPr/>
        </p:nvSpPr>
        <p:spPr>
          <a:xfrm>
            <a:off x="4706152" y="1936318"/>
            <a:ext cx="39544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A.I. </a:t>
            </a:r>
            <a:r>
              <a:rPr lang="it-IT" sz="4400" b="1" dirty="0"/>
              <a:t>Brain Power</a:t>
            </a:r>
            <a:endParaRPr lang="en-GB" sz="4400" b="1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E32B68E2-BF48-86C4-4187-CF8F85006D43}"/>
              </a:ext>
            </a:extLst>
          </p:cNvPr>
          <p:cNvSpPr/>
          <p:nvPr/>
        </p:nvSpPr>
        <p:spPr>
          <a:xfrm>
            <a:off x="7564531" y="4876008"/>
            <a:ext cx="878107" cy="450403"/>
          </a:xfrm>
          <a:prstGeom prst="rect">
            <a:avLst/>
          </a:prstGeom>
          <a:solidFill>
            <a:srgbClr val="FAF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9993ED70-CC9F-812B-4D94-743588B27398}"/>
              </a:ext>
            </a:extLst>
          </p:cNvPr>
          <p:cNvSpPr/>
          <p:nvPr/>
        </p:nvSpPr>
        <p:spPr>
          <a:xfrm>
            <a:off x="7515323" y="3681810"/>
            <a:ext cx="878107" cy="563101"/>
          </a:xfrm>
          <a:prstGeom prst="rect">
            <a:avLst/>
          </a:prstGeom>
          <a:solidFill>
            <a:srgbClr val="FAF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273F4FA6-02D4-BEED-A47E-489216C920A5}"/>
              </a:ext>
            </a:extLst>
          </p:cNvPr>
          <p:cNvSpPr/>
          <p:nvPr/>
        </p:nvSpPr>
        <p:spPr>
          <a:xfrm>
            <a:off x="7590743" y="4254437"/>
            <a:ext cx="878107" cy="610460"/>
          </a:xfrm>
          <a:prstGeom prst="rect">
            <a:avLst/>
          </a:prstGeom>
          <a:solidFill>
            <a:srgbClr val="FFF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2923B7F-1AA9-A03F-1873-8ECB7C942FAB}"/>
              </a:ext>
            </a:extLst>
          </p:cNvPr>
          <p:cNvSpPr/>
          <p:nvPr/>
        </p:nvSpPr>
        <p:spPr>
          <a:xfrm>
            <a:off x="7329301" y="3239764"/>
            <a:ext cx="1054757" cy="443378"/>
          </a:xfrm>
          <a:prstGeom prst="rect">
            <a:avLst/>
          </a:prstGeom>
          <a:solidFill>
            <a:srgbClr val="FFFC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6874858-B755-A0C9-6AE1-CC03909F2032}"/>
              </a:ext>
            </a:extLst>
          </p:cNvPr>
          <p:cNvSpPr txBox="1"/>
          <p:nvPr/>
        </p:nvSpPr>
        <p:spPr>
          <a:xfrm>
            <a:off x="5522299" y="5021088"/>
            <a:ext cx="116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chemeClr val="bg2">
                    <a:lumMod val="50000"/>
                  </a:schemeClr>
                </a:solidFill>
              </a:rPr>
              <a:t>Bacterium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8A9B415-B03D-3E23-E53E-B1A7E0864DF4}"/>
              </a:ext>
            </a:extLst>
          </p:cNvPr>
          <p:cNvSpPr txBox="1"/>
          <p:nvPr/>
        </p:nvSpPr>
        <p:spPr>
          <a:xfrm>
            <a:off x="6380675" y="4549614"/>
            <a:ext cx="778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Worm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D19A100-349B-D181-3ED4-571B959A2EC9}"/>
              </a:ext>
            </a:extLst>
          </p:cNvPr>
          <p:cNvSpPr txBox="1"/>
          <p:nvPr/>
        </p:nvSpPr>
        <p:spPr>
          <a:xfrm>
            <a:off x="7170595" y="3747197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Fish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631C99F-981A-2FA0-4B3C-F9FB5C9BB62A}"/>
              </a:ext>
            </a:extLst>
          </p:cNvPr>
          <p:cNvSpPr txBox="1"/>
          <p:nvPr/>
        </p:nvSpPr>
        <p:spPr>
          <a:xfrm>
            <a:off x="7170595" y="3391194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Mouse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1189347-6EBB-0DB4-7EC3-2BCA6181A03E}"/>
              </a:ext>
            </a:extLst>
          </p:cNvPr>
          <p:cNvSpPr txBox="1"/>
          <p:nvPr/>
        </p:nvSpPr>
        <p:spPr>
          <a:xfrm>
            <a:off x="7567571" y="3054037"/>
            <a:ext cx="957313" cy="400110"/>
          </a:xfrm>
          <a:prstGeom prst="rect">
            <a:avLst/>
          </a:prstGeom>
          <a:solidFill>
            <a:srgbClr val="FDF1C2"/>
          </a:solidFill>
        </p:spPr>
        <p:txBody>
          <a:bodyPr wrap="none" rtlCol="0">
            <a:spAutoFit/>
          </a:bodyPr>
          <a:lstStyle/>
          <a:p>
            <a:r>
              <a:rPr lang="it-IT" sz="2000" b="1" dirty="0"/>
              <a:t>Human</a:t>
            </a:r>
            <a:endParaRPr lang="en-GB" sz="2000" b="1" dirty="0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65E44FB4-CE28-E2E1-5C02-54F43B02805A}"/>
              </a:ext>
            </a:extLst>
          </p:cNvPr>
          <p:cNvSpPr/>
          <p:nvPr/>
        </p:nvSpPr>
        <p:spPr>
          <a:xfrm>
            <a:off x="7535284" y="3022436"/>
            <a:ext cx="933565" cy="4315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855A1D1-6825-7E07-3B22-1753CB96992C}"/>
              </a:ext>
            </a:extLst>
          </p:cNvPr>
          <p:cNvSpPr txBox="1"/>
          <p:nvPr/>
        </p:nvSpPr>
        <p:spPr>
          <a:xfrm>
            <a:off x="3275086" y="-155130"/>
            <a:ext cx="58689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6000" b="1" dirty="0">
                <a:solidFill>
                  <a:srgbClr val="FF0000"/>
                </a:solidFill>
                <a:latin typeface="Helvetica "/>
              </a:rPr>
              <a:t>La grande sfida</a:t>
            </a:r>
          </a:p>
          <a:p>
            <a:pPr algn="ctr"/>
            <a:endParaRPr lang="it-IT" sz="6000" b="1" dirty="0">
              <a:solidFill>
                <a:srgbClr val="FF0000"/>
              </a:solidFill>
              <a:latin typeface="Helvetica "/>
            </a:endParaRPr>
          </a:p>
          <a:p>
            <a:pPr algn="ctr"/>
            <a:r>
              <a:rPr lang="it-IT" sz="2400" b="1" dirty="0">
                <a:solidFill>
                  <a:srgbClr val="FF0000"/>
                </a:solidFill>
                <a:latin typeface="Helvetica "/>
              </a:rPr>
              <a:t>della</a:t>
            </a:r>
            <a:endParaRPr lang="en-GB" sz="2400" b="1" dirty="0">
              <a:solidFill>
                <a:srgbClr val="FF0000"/>
              </a:solidFill>
              <a:latin typeface="Helvetica 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7A5AD90-A9F5-3549-189C-85B8458B092D}"/>
              </a:ext>
            </a:extLst>
          </p:cNvPr>
          <p:cNvSpPr/>
          <p:nvPr/>
        </p:nvSpPr>
        <p:spPr>
          <a:xfrm>
            <a:off x="4805940" y="1592389"/>
            <a:ext cx="4248988" cy="38258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36B7CCF-9DDF-84F2-06F7-234DB2AA5353}"/>
              </a:ext>
            </a:extLst>
          </p:cNvPr>
          <p:cNvSpPr txBox="1"/>
          <p:nvPr/>
        </p:nvSpPr>
        <p:spPr>
          <a:xfrm>
            <a:off x="1088188" y="-40050"/>
            <a:ext cx="15824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>
                <a:solidFill>
                  <a:schemeClr val="bg1"/>
                </a:solidFill>
                <a:latin typeface="Bradley Hand ITC" panose="03070402050302030203" pitchFamily="66" charset="0"/>
                <a:cs typeface="Adobe Devanagari" panose="02040503050201020203" pitchFamily="18" charset="0"/>
              </a:rPr>
              <a:t>E poi</a:t>
            </a:r>
            <a:endParaRPr lang="en-GB" sz="7200" b="1" dirty="0">
              <a:solidFill>
                <a:srgbClr val="00B0F0"/>
              </a:solidFill>
            </a:endParaRPr>
          </a:p>
        </p:txBody>
      </p:sp>
      <p:sp>
        <p:nvSpPr>
          <p:cNvPr id="5" name="Rectangle 28">
            <a:extLst>
              <a:ext uri="{FF2B5EF4-FFF2-40B4-BE49-F238E27FC236}">
                <a16:creationId xmlns:a16="http://schemas.microsoft.com/office/drawing/2014/main" id="{F061260A-863C-4364-600F-A182044697A0}"/>
              </a:ext>
            </a:extLst>
          </p:cNvPr>
          <p:cNvSpPr/>
          <p:nvPr/>
        </p:nvSpPr>
        <p:spPr>
          <a:xfrm>
            <a:off x="4346573" y="2224471"/>
            <a:ext cx="4343123" cy="2848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52" eaLnBrk="1" fontAlgn="auto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defRPr sz="2400">
                <a:latin typeface="Verdana"/>
                <a:ea typeface="Verdana"/>
                <a:cs typeface="Verdana"/>
                <a:sym typeface="Verdana"/>
              </a:defRPr>
            </a:pPr>
            <a:r>
              <a:rPr lang="fr-FR" sz="199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Verdana"/>
                <a:sym typeface="Verdana"/>
              </a:rPr>
              <a:t>A.I.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AC5D672-F131-33AD-5F31-4D7B0C32E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6" b="14445"/>
          <a:stretch/>
        </p:blipFill>
        <p:spPr bwMode="auto">
          <a:xfrm>
            <a:off x="4079903" y="1756597"/>
            <a:ext cx="474662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19C58FD6-E3C5-24B7-95FC-B01AFE03A9AD}"/>
              </a:ext>
            </a:extLst>
          </p:cNvPr>
          <p:cNvSpPr/>
          <p:nvPr/>
        </p:nvSpPr>
        <p:spPr>
          <a:xfrm rot="5400000">
            <a:off x="3866063" y="4298838"/>
            <a:ext cx="925652" cy="3783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28649376-F96B-1DE1-B420-28BF9004A029}"/>
              </a:ext>
            </a:extLst>
          </p:cNvPr>
          <p:cNvSpPr/>
          <p:nvPr/>
        </p:nvSpPr>
        <p:spPr>
          <a:xfrm rot="5400000">
            <a:off x="7656721" y="2104240"/>
            <a:ext cx="925652" cy="7966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Surgeon doctor and the human brain | Brain illustration, Retro vector  illustration, Human brain">
            <a:extLst>
              <a:ext uri="{FF2B5EF4-FFF2-40B4-BE49-F238E27FC236}">
                <a16:creationId xmlns:a16="http://schemas.microsoft.com/office/drawing/2014/main" id="{93ACD17C-1485-4982-24D4-505C8DB12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13" b="99741" l="10000" r="90000">
                        <a14:foregroundMark x1="59655" y1="11140" x2="62414" y2="84456"/>
                        <a14:foregroundMark x1="76207" y1="93523" x2="47414" y2="90155"/>
                        <a14:foregroundMark x1="47414" y1="90155" x2="46724" y2="90155"/>
                        <a14:foregroundMark x1="46724" y1="93523" x2="69655" y2="99741"/>
                        <a14:foregroundMark x1="62414" y1="7513" x2="49483" y2="10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26735" y="609771"/>
            <a:ext cx="776636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ED44175-6E8F-D5EA-3EFF-9F6AEFC943B1}"/>
              </a:ext>
            </a:extLst>
          </p:cNvPr>
          <p:cNvSpPr txBox="1"/>
          <p:nvPr/>
        </p:nvSpPr>
        <p:spPr>
          <a:xfrm>
            <a:off x="4836343" y="2138805"/>
            <a:ext cx="4014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A.I. Potere elaborativo</a:t>
            </a:r>
            <a:endParaRPr lang="en-GB" sz="3200" b="1" dirty="0"/>
          </a:p>
        </p:txBody>
      </p:sp>
      <p:pic>
        <p:nvPicPr>
          <p:cNvPr id="3" name="Picture 2" descr="Artificial intelligence | Cartoon Movement">
            <a:extLst>
              <a:ext uri="{FF2B5EF4-FFF2-40B4-BE49-F238E27FC236}">
                <a16:creationId xmlns:a16="http://schemas.microsoft.com/office/drawing/2014/main" id="{0ACA9B6D-1DF8-5C4F-93D4-FC5314EF4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5" b="89367" l="10000" r="91042">
                        <a14:foregroundMark x1="79792" y1="3544" x2="72500" y2="34684"/>
                        <a14:foregroundMark x1="88542" y1="11139" x2="78750" y2="22025"/>
                        <a14:foregroundMark x1="85417" y1="8861" x2="76667" y2="14177"/>
                        <a14:foregroundMark x1="86875" y1="9367" x2="78333" y2="16203"/>
                        <a14:foregroundMark x1="78333" y1="17468" x2="88125" y2="18987"/>
                        <a14:foregroundMark x1="91042" y1="14430" x2="88333" y2="17975"/>
                        <a14:foregroundMark x1="63750" y1="44810" x2="68750" y2="37975"/>
                        <a14:foregroundMark x1="77708" y1="24557" x2="76042" y2="28861"/>
                        <a14:foregroundMark x1="72917" y1="23544" x2="71250" y2="27595"/>
                        <a14:foregroundMark x1="77500" y1="4557" x2="82917" y2="3038"/>
                        <a14:foregroundMark x1="84167" y1="4304" x2="78958" y2="2785"/>
                        <a14:backgroundMark x1="37500" y1="48354" x2="60833" y2="73165"/>
                        <a14:backgroundMark x1="60833" y1="73165" x2="60833" y2="73165"/>
                        <a14:backgroundMark x1="72708" y1="65063" x2="36667" y2="91899"/>
                        <a14:backgroundMark x1="45417" y1="51392" x2="45417" y2="7594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79" t="-510" b="52801"/>
          <a:stretch/>
        </p:blipFill>
        <p:spPr bwMode="auto">
          <a:xfrm>
            <a:off x="5426845" y="2527932"/>
            <a:ext cx="2492080" cy="23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tificial intelligence | Cartoon Movement">
            <a:extLst>
              <a:ext uri="{FF2B5EF4-FFF2-40B4-BE49-F238E27FC236}">
                <a16:creationId xmlns:a16="http://schemas.microsoft.com/office/drawing/2014/main" id="{E710970A-48BC-635E-8310-E96C1D664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09" b="96440" l="10000" r="90000">
                        <a14:foregroundMark x1="46875" y1="39806" x2="36250" y2="74110"/>
                        <a14:foregroundMark x1="36250" y1="74110" x2="35417" y2="79935"/>
                        <a14:foregroundMark x1="28125" y1="92233" x2="66250" y2="96440"/>
                        <a14:foregroundMark x1="66543" y1="63843" x2="66667" y2="65049"/>
                        <a14:foregroundMark x1="22083" y1="26214" x2="27083" y2="29126"/>
                        <a14:backgroundMark x1="61667" y1="27832" x2="67500" y2="58576"/>
                        <a14:backgroundMark x1="67500" y1="58576" x2="67292" y2="60194"/>
                        <a14:backgroundMark x1="66250" y1="63754" x2="66042" y2="62136"/>
                        <a14:backgroundMark x1="67083" y1="59547" x2="67292" y2="63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82" r="34683"/>
          <a:stretch/>
        </p:blipFill>
        <p:spPr bwMode="auto">
          <a:xfrm flipH="1">
            <a:off x="2130" y="452843"/>
            <a:ext cx="4319746" cy="545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85D80A9-91F4-3879-A8F4-4011041F0B5D}"/>
              </a:ext>
            </a:extLst>
          </p:cNvPr>
          <p:cNvSpPr txBox="1"/>
          <p:nvPr/>
        </p:nvSpPr>
        <p:spPr>
          <a:xfrm>
            <a:off x="4677714" y="2017059"/>
            <a:ext cx="2495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Scientific American 2005</a:t>
            </a:r>
            <a:endParaRPr lang="en-GB" dirty="0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7A27F835-F4B7-2137-409C-011B557B87F7}"/>
              </a:ext>
            </a:extLst>
          </p:cNvPr>
          <p:cNvSpPr/>
          <p:nvPr/>
        </p:nvSpPr>
        <p:spPr>
          <a:xfrm>
            <a:off x="-358551" y="4488024"/>
            <a:ext cx="1982078" cy="1371600"/>
          </a:xfrm>
          <a:custGeom>
            <a:avLst/>
            <a:gdLst>
              <a:gd name="connsiteX0" fmla="*/ 199931 w 1982078"/>
              <a:gd name="connsiteY0" fmla="*/ 0 h 1371600"/>
              <a:gd name="connsiteX1" fmla="*/ 395873 w 1982078"/>
              <a:gd name="connsiteY1" fmla="*/ 37323 h 1371600"/>
              <a:gd name="connsiteX2" fmla="*/ 517171 w 1982078"/>
              <a:gd name="connsiteY2" fmla="*/ 65315 h 1371600"/>
              <a:gd name="connsiteX3" fmla="*/ 750437 w 1982078"/>
              <a:gd name="connsiteY3" fmla="*/ 83976 h 1371600"/>
              <a:gd name="connsiteX4" fmla="*/ 1347596 w 1982078"/>
              <a:gd name="connsiteY4" fmla="*/ 65315 h 1371600"/>
              <a:gd name="connsiteX5" fmla="*/ 1692829 w 1982078"/>
              <a:gd name="connsiteY5" fmla="*/ 83976 h 1371600"/>
              <a:gd name="connsiteX6" fmla="*/ 1730151 w 1982078"/>
              <a:gd name="connsiteY6" fmla="*/ 111968 h 1371600"/>
              <a:gd name="connsiteX7" fmla="*/ 1758143 w 1982078"/>
              <a:gd name="connsiteY7" fmla="*/ 158621 h 1371600"/>
              <a:gd name="connsiteX8" fmla="*/ 1795465 w 1982078"/>
              <a:gd name="connsiteY8" fmla="*/ 205274 h 1371600"/>
              <a:gd name="connsiteX9" fmla="*/ 1823457 w 1982078"/>
              <a:gd name="connsiteY9" fmla="*/ 307911 h 1371600"/>
              <a:gd name="connsiteX10" fmla="*/ 1842118 w 1982078"/>
              <a:gd name="connsiteY10" fmla="*/ 345233 h 1371600"/>
              <a:gd name="connsiteX11" fmla="*/ 1860780 w 1982078"/>
              <a:gd name="connsiteY11" fmla="*/ 373225 h 1371600"/>
              <a:gd name="connsiteX12" fmla="*/ 1898102 w 1982078"/>
              <a:gd name="connsiteY12" fmla="*/ 419878 h 1371600"/>
              <a:gd name="connsiteX13" fmla="*/ 1944755 w 1982078"/>
              <a:gd name="connsiteY13" fmla="*/ 513184 h 1371600"/>
              <a:gd name="connsiteX14" fmla="*/ 1982078 w 1982078"/>
              <a:gd name="connsiteY14" fmla="*/ 541176 h 1371600"/>
              <a:gd name="connsiteX15" fmla="*/ 1972747 w 1982078"/>
              <a:gd name="connsiteY15" fmla="*/ 699796 h 1371600"/>
              <a:gd name="connsiteX16" fmla="*/ 1963416 w 1982078"/>
              <a:gd name="connsiteY16" fmla="*/ 737119 h 1371600"/>
              <a:gd name="connsiteX17" fmla="*/ 1926094 w 1982078"/>
              <a:gd name="connsiteY17" fmla="*/ 793103 h 1371600"/>
              <a:gd name="connsiteX18" fmla="*/ 1907433 w 1982078"/>
              <a:gd name="connsiteY18" fmla="*/ 830425 h 1371600"/>
              <a:gd name="connsiteX19" fmla="*/ 1879441 w 1982078"/>
              <a:gd name="connsiteY19" fmla="*/ 923731 h 1371600"/>
              <a:gd name="connsiteX20" fmla="*/ 1851449 w 1982078"/>
              <a:gd name="connsiteY20" fmla="*/ 951723 h 1371600"/>
              <a:gd name="connsiteX21" fmla="*/ 1823457 w 1982078"/>
              <a:gd name="connsiteY21" fmla="*/ 1007707 h 1371600"/>
              <a:gd name="connsiteX22" fmla="*/ 1804796 w 1982078"/>
              <a:gd name="connsiteY22" fmla="*/ 1035698 h 1371600"/>
              <a:gd name="connsiteX23" fmla="*/ 1692829 w 1982078"/>
              <a:gd name="connsiteY23" fmla="*/ 1110343 h 1371600"/>
              <a:gd name="connsiteX24" fmla="*/ 1562200 w 1982078"/>
              <a:gd name="connsiteY24" fmla="*/ 1194319 h 1371600"/>
              <a:gd name="connsiteX25" fmla="*/ 1412910 w 1982078"/>
              <a:gd name="connsiteY25" fmla="*/ 1287625 h 1371600"/>
              <a:gd name="connsiteX26" fmla="*/ 1394249 w 1982078"/>
              <a:gd name="connsiteY26" fmla="*/ 1315617 h 1371600"/>
              <a:gd name="connsiteX27" fmla="*/ 1235629 w 1982078"/>
              <a:gd name="connsiteY27" fmla="*/ 1371600 h 1371600"/>
              <a:gd name="connsiteX28" fmla="*/ 685122 w 1982078"/>
              <a:gd name="connsiteY28" fmla="*/ 1343609 h 1371600"/>
              <a:gd name="connsiteX29" fmla="*/ 629139 w 1982078"/>
              <a:gd name="connsiteY29" fmla="*/ 1287625 h 1371600"/>
              <a:gd name="connsiteX30" fmla="*/ 601147 w 1982078"/>
              <a:gd name="connsiteY30" fmla="*/ 1268964 h 1371600"/>
              <a:gd name="connsiteX31" fmla="*/ 405204 w 1982078"/>
              <a:gd name="connsiteY31" fmla="*/ 1212980 h 1371600"/>
              <a:gd name="connsiteX32" fmla="*/ 330559 w 1982078"/>
              <a:gd name="connsiteY32" fmla="*/ 1156996 h 1371600"/>
              <a:gd name="connsiteX33" fmla="*/ 293237 w 1982078"/>
              <a:gd name="connsiteY33" fmla="*/ 1119674 h 1371600"/>
              <a:gd name="connsiteX34" fmla="*/ 50641 w 1982078"/>
              <a:gd name="connsiteY34" fmla="*/ 979715 h 1371600"/>
              <a:gd name="connsiteX35" fmla="*/ 31980 w 1982078"/>
              <a:gd name="connsiteY35" fmla="*/ 951723 h 1371600"/>
              <a:gd name="connsiteX36" fmla="*/ 41310 w 1982078"/>
              <a:gd name="connsiteY36" fmla="*/ 625152 h 1371600"/>
              <a:gd name="connsiteX37" fmla="*/ 125286 w 1982078"/>
              <a:gd name="connsiteY37" fmla="*/ 363894 h 1371600"/>
              <a:gd name="connsiteX38" fmla="*/ 171939 w 1982078"/>
              <a:gd name="connsiteY38" fmla="*/ 289249 h 1371600"/>
              <a:gd name="connsiteX39" fmla="*/ 227922 w 1982078"/>
              <a:gd name="connsiteY39" fmla="*/ 158621 h 1371600"/>
              <a:gd name="connsiteX40" fmla="*/ 255914 w 1982078"/>
              <a:gd name="connsiteY40" fmla="*/ 83976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982078" h="1371600">
                <a:moveTo>
                  <a:pt x="199931" y="0"/>
                </a:moveTo>
                <a:lnTo>
                  <a:pt x="395873" y="37323"/>
                </a:lnTo>
                <a:cubicBezTo>
                  <a:pt x="413566" y="40984"/>
                  <a:pt x="490099" y="62608"/>
                  <a:pt x="517171" y="65315"/>
                </a:cubicBezTo>
                <a:cubicBezTo>
                  <a:pt x="594788" y="73077"/>
                  <a:pt x="672682" y="77756"/>
                  <a:pt x="750437" y="83976"/>
                </a:cubicBezTo>
                <a:lnTo>
                  <a:pt x="1347596" y="65315"/>
                </a:lnTo>
                <a:cubicBezTo>
                  <a:pt x="1607751" y="56133"/>
                  <a:pt x="1468710" y="41953"/>
                  <a:pt x="1692829" y="83976"/>
                </a:cubicBezTo>
                <a:cubicBezTo>
                  <a:pt x="1705270" y="93307"/>
                  <a:pt x="1719911" y="100265"/>
                  <a:pt x="1730151" y="111968"/>
                </a:cubicBezTo>
                <a:cubicBezTo>
                  <a:pt x="1742093" y="125616"/>
                  <a:pt x="1747743" y="143764"/>
                  <a:pt x="1758143" y="158621"/>
                </a:cubicBezTo>
                <a:cubicBezTo>
                  <a:pt x="1769563" y="174936"/>
                  <a:pt x="1783024" y="189723"/>
                  <a:pt x="1795465" y="205274"/>
                </a:cubicBezTo>
                <a:cubicBezTo>
                  <a:pt x="1802748" y="234404"/>
                  <a:pt x="1814587" y="283518"/>
                  <a:pt x="1823457" y="307911"/>
                </a:cubicBezTo>
                <a:cubicBezTo>
                  <a:pt x="1828210" y="320983"/>
                  <a:pt x="1835217" y="333157"/>
                  <a:pt x="1842118" y="345233"/>
                </a:cubicBezTo>
                <a:cubicBezTo>
                  <a:pt x="1847682" y="354970"/>
                  <a:pt x="1854051" y="364254"/>
                  <a:pt x="1860780" y="373225"/>
                </a:cubicBezTo>
                <a:cubicBezTo>
                  <a:pt x="1872729" y="389157"/>
                  <a:pt x="1888067" y="402676"/>
                  <a:pt x="1898102" y="419878"/>
                </a:cubicBezTo>
                <a:cubicBezTo>
                  <a:pt x="1911578" y="442980"/>
                  <a:pt x="1921919" y="490348"/>
                  <a:pt x="1944755" y="513184"/>
                </a:cubicBezTo>
                <a:cubicBezTo>
                  <a:pt x="1955751" y="524180"/>
                  <a:pt x="1969637" y="531845"/>
                  <a:pt x="1982078" y="541176"/>
                </a:cubicBezTo>
                <a:cubicBezTo>
                  <a:pt x="1978968" y="594049"/>
                  <a:pt x="1977769" y="647070"/>
                  <a:pt x="1972747" y="699796"/>
                </a:cubicBezTo>
                <a:cubicBezTo>
                  <a:pt x="1971531" y="712562"/>
                  <a:pt x="1969151" y="725649"/>
                  <a:pt x="1963416" y="737119"/>
                </a:cubicBezTo>
                <a:cubicBezTo>
                  <a:pt x="1953386" y="757179"/>
                  <a:pt x="1937633" y="773871"/>
                  <a:pt x="1926094" y="793103"/>
                </a:cubicBezTo>
                <a:cubicBezTo>
                  <a:pt x="1918938" y="805030"/>
                  <a:pt x="1913653" y="817984"/>
                  <a:pt x="1907433" y="830425"/>
                </a:cubicBezTo>
                <a:cubicBezTo>
                  <a:pt x="1900971" y="862733"/>
                  <a:pt x="1897492" y="894849"/>
                  <a:pt x="1879441" y="923731"/>
                </a:cubicBezTo>
                <a:cubicBezTo>
                  <a:pt x="1872447" y="934921"/>
                  <a:pt x="1858769" y="940744"/>
                  <a:pt x="1851449" y="951723"/>
                </a:cubicBezTo>
                <a:cubicBezTo>
                  <a:pt x="1839876" y="969083"/>
                  <a:pt x="1833589" y="989469"/>
                  <a:pt x="1823457" y="1007707"/>
                </a:cubicBezTo>
                <a:cubicBezTo>
                  <a:pt x="1818011" y="1017510"/>
                  <a:pt x="1813614" y="1028770"/>
                  <a:pt x="1804796" y="1035698"/>
                </a:cubicBezTo>
                <a:cubicBezTo>
                  <a:pt x="1769525" y="1063411"/>
                  <a:pt x="1728036" y="1082548"/>
                  <a:pt x="1692829" y="1110343"/>
                </a:cubicBezTo>
                <a:cubicBezTo>
                  <a:pt x="1577517" y="1201379"/>
                  <a:pt x="1682112" y="1160059"/>
                  <a:pt x="1562200" y="1194319"/>
                </a:cubicBezTo>
                <a:cubicBezTo>
                  <a:pt x="1399138" y="1330203"/>
                  <a:pt x="1642984" y="1134241"/>
                  <a:pt x="1412910" y="1287625"/>
                </a:cubicBezTo>
                <a:cubicBezTo>
                  <a:pt x="1403579" y="1293845"/>
                  <a:pt x="1403710" y="1309597"/>
                  <a:pt x="1394249" y="1315617"/>
                </a:cubicBezTo>
                <a:cubicBezTo>
                  <a:pt x="1340193" y="1350016"/>
                  <a:pt x="1295317" y="1356678"/>
                  <a:pt x="1235629" y="1371600"/>
                </a:cubicBezTo>
                <a:cubicBezTo>
                  <a:pt x="1052127" y="1362270"/>
                  <a:pt x="867125" y="1368809"/>
                  <a:pt x="685122" y="1343609"/>
                </a:cubicBezTo>
                <a:cubicBezTo>
                  <a:pt x="658981" y="1339989"/>
                  <a:pt x="648864" y="1305158"/>
                  <a:pt x="629139" y="1287625"/>
                </a:cubicBezTo>
                <a:cubicBezTo>
                  <a:pt x="620758" y="1280175"/>
                  <a:pt x="611786" y="1272510"/>
                  <a:pt x="601147" y="1268964"/>
                </a:cubicBezTo>
                <a:cubicBezTo>
                  <a:pt x="536705" y="1247483"/>
                  <a:pt x="470518" y="1231641"/>
                  <a:pt x="405204" y="1212980"/>
                </a:cubicBezTo>
                <a:cubicBezTo>
                  <a:pt x="380322" y="1194319"/>
                  <a:pt x="354452" y="1176907"/>
                  <a:pt x="330559" y="1156996"/>
                </a:cubicBezTo>
                <a:cubicBezTo>
                  <a:pt x="317043" y="1145733"/>
                  <a:pt x="308101" y="1129088"/>
                  <a:pt x="293237" y="1119674"/>
                </a:cubicBezTo>
                <a:cubicBezTo>
                  <a:pt x="214366" y="1069723"/>
                  <a:pt x="131506" y="1026368"/>
                  <a:pt x="50641" y="979715"/>
                </a:cubicBezTo>
                <a:cubicBezTo>
                  <a:pt x="44421" y="970384"/>
                  <a:pt x="37544" y="961459"/>
                  <a:pt x="31980" y="951723"/>
                </a:cubicBezTo>
                <a:cubicBezTo>
                  <a:pt x="-30032" y="843202"/>
                  <a:pt x="12184" y="820712"/>
                  <a:pt x="41310" y="625152"/>
                </a:cubicBezTo>
                <a:cubicBezTo>
                  <a:pt x="54158" y="538886"/>
                  <a:pt x="85926" y="442614"/>
                  <a:pt x="125286" y="363894"/>
                </a:cubicBezTo>
                <a:cubicBezTo>
                  <a:pt x="138408" y="337650"/>
                  <a:pt x="156388" y="314131"/>
                  <a:pt x="171939" y="289249"/>
                </a:cubicBezTo>
                <a:cubicBezTo>
                  <a:pt x="192462" y="207153"/>
                  <a:pt x="168051" y="293330"/>
                  <a:pt x="227922" y="158621"/>
                </a:cubicBezTo>
                <a:cubicBezTo>
                  <a:pt x="238715" y="134338"/>
                  <a:pt x="255914" y="83976"/>
                  <a:pt x="255914" y="83976"/>
                </a:cubicBezTo>
              </a:path>
            </a:pathLst>
          </a:custGeom>
          <a:solidFill>
            <a:srgbClr val="EFA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F0BF1A52-3F0D-E1C8-29E4-AAE9FA01A4D9}"/>
              </a:ext>
            </a:extLst>
          </p:cNvPr>
          <p:cNvSpPr/>
          <p:nvPr/>
        </p:nvSpPr>
        <p:spPr>
          <a:xfrm rot="5400000">
            <a:off x="4529179" y="4930244"/>
            <a:ext cx="515074" cy="4955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C021415-E886-BF54-1A03-ED44C311985D}"/>
              </a:ext>
            </a:extLst>
          </p:cNvPr>
          <p:cNvSpPr txBox="1"/>
          <p:nvPr/>
        </p:nvSpPr>
        <p:spPr>
          <a:xfrm>
            <a:off x="7536830" y="5109699"/>
            <a:ext cx="704039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2000" b="1" dirty="0"/>
              <a:t>2040</a:t>
            </a:r>
            <a:endParaRPr lang="en-GB" sz="2000" b="1" dirty="0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F16650BD-1900-BE49-E602-7D746A59E345}"/>
              </a:ext>
            </a:extLst>
          </p:cNvPr>
          <p:cNvSpPr/>
          <p:nvPr/>
        </p:nvSpPr>
        <p:spPr>
          <a:xfrm>
            <a:off x="7499966" y="5069584"/>
            <a:ext cx="777766" cy="4600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91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8" grpId="0" animBg="1"/>
      <p:bldP spid="15" grpId="0" animBg="1"/>
      <p:bldP spid="9" grpId="0" animBg="1"/>
      <p:bldP spid="26" grpId="0" animBg="1"/>
      <p:bldP spid="30" grpId="0" animBg="1"/>
      <p:bldP spid="10" grpId="0" animBg="1"/>
      <p:bldP spid="23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FB9BB-9BDF-301E-0D43-45DFCAB98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omputational design of proteins with novel structure and functions">
            <a:extLst>
              <a:ext uri="{FF2B5EF4-FFF2-40B4-BE49-F238E27FC236}">
                <a16:creationId xmlns:a16="http://schemas.microsoft.com/office/drawing/2014/main" id="{390DB294-1F5D-37A5-C53E-5FF1C1EFC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03" b="78267" l="54436" r="949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55354" r="11329" b="20784"/>
          <a:stretch/>
        </p:blipFill>
        <p:spPr bwMode="auto">
          <a:xfrm>
            <a:off x="882174" y="1629624"/>
            <a:ext cx="2161310" cy="85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5461B38-C99B-9757-E736-BE6E0C02F401}"/>
              </a:ext>
            </a:extLst>
          </p:cNvPr>
          <p:cNvSpPr txBox="1"/>
          <p:nvPr/>
        </p:nvSpPr>
        <p:spPr>
          <a:xfrm>
            <a:off x="536437" y="2078349"/>
            <a:ext cx="3283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PROTEIN 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COMPUTATIONAL DESIGN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C2F1674-B842-0AD5-C4D9-7A62A79C9092}"/>
              </a:ext>
            </a:extLst>
          </p:cNvPr>
          <p:cNvSpPr txBox="1"/>
          <p:nvPr/>
        </p:nvSpPr>
        <p:spPr>
          <a:xfrm>
            <a:off x="1293438" y="4989309"/>
            <a:ext cx="2061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BAKER, JUMPER,</a:t>
            </a:r>
          </a:p>
          <a:p>
            <a:pPr algn="ctr"/>
            <a:r>
              <a:rPr 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HASSABIS, </a:t>
            </a:r>
            <a:endParaRPr lang="en-GB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AutoShape 4" descr="Knowledge Nugget of the day: 2024 Nobel Prize in Chemistry and Physics">
            <a:extLst>
              <a:ext uri="{FF2B5EF4-FFF2-40B4-BE49-F238E27FC236}">
                <a16:creationId xmlns:a16="http://schemas.microsoft.com/office/drawing/2014/main" id="{5006BF4F-0370-A95F-0FBF-EBA1A58CA4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2" descr="NOBEL PRIZE 2024 | Cartoon Movement">
            <a:extLst>
              <a:ext uri="{FF2B5EF4-FFF2-40B4-BE49-F238E27FC236}">
                <a16:creationId xmlns:a16="http://schemas.microsoft.com/office/drawing/2014/main" id="{26E83317-ACFE-208F-07FB-8D2177E78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99656" l="10000" r="90750">
                        <a14:foregroundMark x1="76250" y1="78694" x2="82125" y2="81443"/>
                        <a14:foregroundMark x1="72750" y1="93471" x2="87625" y2="96392"/>
                        <a14:foregroundMark x1="54375" y1="91924" x2="44625" y2="96392"/>
                        <a14:foregroundMark x1="44625" y1="96392" x2="44625" y2="96392"/>
                        <a14:foregroundMark x1="44375" y1="72852" x2="47375" y2="80584"/>
                        <a14:foregroundMark x1="27250" y1="95361" x2="15375" y2="93814"/>
                        <a14:foregroundMark x1="15375" y1="93814" x2="13000" y2="90722"/>
                        <a14:foregroundMark x1="17250" y1="73024" x2="15125" y2="77835"/>
                        <a14:foregroundMark x1="14375" y1="75258" x2="16500" y2="71993"/>
                        <a14:foregroundMark x1="16125" y1="97423" x2="18250" y2="95361"/>
                        <a14:foregroundMark x1="43250" y1="70962" x2="44750" y2="79553"/>
                        <a14:foregroundMark x1="78250" y1="46392" x2="79625" y2="67698"/>
                        <a14:foregroundMark x1="81750" y1="46735" x2="83250" y2="62543"/>
                        <a14:foregroundMark x1="87375" y1="77320" x2="88250" y2="79553"/>
                        <a14:foregroundMark x1="89000" y1="78866" x2="89375" y2="80756"/>
                        <a14:foregroundMark x1="90375" y1="97938" x2="80750" y2="97938"/>
                        <a14:foregroundMark x1="38125" y1="98282" x2="58125" y2="99828"/>
                        <a14:foregroundMark x1="73875" y1="96735" x2="75250" y2="92096"/>
                        <a14:foregroundMark x1="70250" y1="92096" x2="86875" y2="92440"/>
                        <a14:foregroundMark x1="86875" y1="92440" x2="87625" y2="92612"/>
                        <a14:foregroundMark x1="90750" y1="92096" x2="79375" y2="90034"/>
                        <a14:foregroundMark x1="80750" y1="55326" x2="81500" y2="58763"/>
                        <a14:foregroundMark x1="61375" y1="85395" x2="61375" y2="93471"/>
                        <a14:backgroundMark x1="82750" y1="61512" x2="82750" y2="50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38" t="13943"/>
          <a:stretch/>
        </p:blipFill>
        <p:spPr bwMode="auto">
          <a:xfrm>
            <a:off x="4408464" y="3248690"/>
            <a:ext cx="5169087" cy="3609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43E1C18-76CE-46C6-F233-793971BC6BE5}"/>
              </a:ext>
            </a:extLst>
          </p:cNvPr>
          <p:cNvSpPr txBox="1"/>
          <p:nvPr/>
        </p:nvSpPr>
        <p:spPr>
          <a:xfrm>
            <a:off x="5588649" y="2868327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MACHINE LEARNING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" name="Picture 2" descr="Waiter Holds Tray With Strong Drink Restaurant Drinks Occupation Vector,  Restaurant, Drinks, Occupation PNG and Vector with Transparent Background  for Free Download">
            <a:extLst>
              <a:ext uri="{FF2B5EF4-FFF2-40B4-BE49-F238E27FC236}">
                <a16:creationId xmlns:a16="http://schemas.microsoft.com/office/drawing/2014/main" id="{54025CF9-FB26-14C6-9600-4E73AD823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750" r="46500">
                        <a14:foregroundMark x1="38750" y1="14333" x2="33167" y2="25333"/>
                        <a14:foregroundMark x1="33167" y1="25333" x2="33167" y2="26833"/>
                        <a14:foregroundMark x1="33583" y1="16083" x2="31667" y2="25833"/>
                        <a14:foregroundMark x1="34083" y1="15333" x2="39167" y2="17333"/>
                        <a14:foregroundMark x1="36750" y1="14583" x2="31417" y2="14583"/>
                        <a14:foregroundMark x1="31833" y1="14833" x2="40333" y2="19417"/>
                        <a14:foregroundMark x1="40333" y1="19417" x2="40083" y2="21083"/>
                        <a14:foregroundMark x1="32750" y1="39083" x2="37431" y2="85417"/>
                        <a14:foregroundMark x1="33417" y1="34083" x2="33167" y2="83167"/>
                        <a14:foregroundMark x1="33167" y1="83167" x2="33417" y2="83167"/>
                        <a14:foregroundMark x1="32250" y1="74250" x2="29667" y2="44250"/>
                        <a14:foregroundMark x1="29667" y1="44250" x2="30083" y2="42000"/>
                        <a14:foregroundMark x1="41583" y1="55500" x2="41167" y2="64250"/>
                        <a14:foregroundMark x1="46500" y1="55000" x2="40750" y2="45333"/>
                        <a14:foregroundMark x1="40750" y1="45333" x2="33417" y2="40500"/>
                        <a14:backgroundMark x1="43167" y1="7833" x2="37417" y2="11583"/>
                        <a14:backgroundMark x1="25833" y1="21833" x2="25167" y2="27333"/>
                        <a14:backgroundMark x1="30333" y1="18833" x2="29833" y2="20833"/>
                        <a14:backgroundMark x1="36750" y1="12333" x2="36750" y2="12333"/>
                        <a14:backgroundMark x1="36083" y1="11833" x2="36917" y2="11833"/>
                        <a14:backgroundMark x1="23000" y1="33083" x2="8583" y2="32833"/>
                        <a14:backgroundMark x1="20500" y1="31833" x2="20583" y2="21500"/>
                        <a14:backgroundMark x1="20583" y1="21500" x2="21167" y2="19833"/>
                        <a14:backgroundMark x1="26333" y1="23083" x2="8667" y2="29250"/>
                        <a14:backgroundMark x1="8667" y1="29250" x2="5417" y2="29333"/>
                        <a14:backgroundMark x1="27167" y1="25333" x2="24750" y2="28333"/>
                        <a14:backgroundMark x1="25000" y1="25333" x2="23667" y2="26583"/>
                        <a14:backgroundMark x1="10583" y1="39583" x2="6333" y2="42500"/>
                        <a14:backgroundMark x1="11000" y1="39583" x2="8583" y2="44250"/>
                        <a14:backgroundMark x1="42917" y1="93167" x2="36750" y2="87667"/>
                        <a14:backgroundMark x1="31167" y1="82167" x2="3667" y2="53750"/>
                        <a14:backgroundMark x1="29667" y1="66250" x2="28500" y2="81417"/>
                        <a14:backgroundMark x1="30083" y1="81000" x2="29667" y2="71250"/>
                        <a14:backgroundMark x1="19167" y1="81917" x2="11000" y2="90667"/>
                        <a14:backgroundMark x1="8750" y1="90167" x2="21417" y2="77500"/>
                        <a14:backgroundMark x1="36083" y1="87417" x2="40083" y2="89667"/>
                        <a14:backgroundMark x1="36917" y1="85417" x2="36917" y2="88417"/>
                        <a14:backgroundMark x1="48250" y1="48000" x2="36917" y2="38667"/>
                        <a14:backgroundMark x1="36917" y1="38667" x2="36500" y2="37083"/>
                        <a14:backgroundMark x1="43583" y1="44000" x2="36500" y2="37083"/>
                        <a14:backgroundMark x1="18500" y1="18333" x2="11000" y2="11583"/>
                        <a14:backgroundMark x1="29000" y1="66750" x2="29000" y2="69000"/>
                        <a14:backgroundMark x1="29833" y1="68750" x2="29000" y2="64500"/>
                        <a14:backgroundMark x1="29667" y1="68750" x2="29667" y2="68000"/>
                        <a14:backgroundMark x1="37417" y1="60000" x2="37417" y2="65250"/>
                        <a14:backgroundMark x1="29417" y1="62250" x2="28500" y2="71250"/>
                        <a14:backgroundMark x1="20917" y1="16083" x2="20250" y2="25833"/>
                        <a14:backgroundMark x1="10917" y1="28333" x2="7167" y2="28083"/>
                        <a14:backgroundMark x1="20917" y1="17083" x2="18917" y2="31583"/>
                        <a14:backgroundMark x1="19583" y1="34333" x2="22250" y2="34333"/>
                        <a14:backgroundMark x1="20917" y1="16583" x2="19583" y2="2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041"/>
          <a:stretch/>
        </p:blipFill>
        <p:spPr bwMode="auto">
          <a:xfrm flipH="1">
            <a:off x="425891" y="2868327"/>
            <a:ext cx="2431694" cy="450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BFE53BF3-8045-29A4-86FC-45BDC9757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373" y="3699324"/>
            <a:ext cx="1212738" cy="86487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umetto: ovale 6">
            <a:extLst>
              <a:ext uri="{FF2B5EF4-FFF2-40B4-BE49-F238E27FC236}">
                <a16:creationId xmlns:a16="http://schemas.microsoft.com/office/drawing/2014/main" id="{7A8D9ADD-5DA3-7925-E01A-4957E59A9562}"/>
              </a:ext>
            </a:extLst>
          </p:cNvPr>
          <p:cNvSpPr/>
          <p:nvPr/>
        </p:nvSpPr>
        <p:spPr>
          <a:xfrm>
            <a:off x="1230001" y="2832032"/>
            <a:ext cx="2403024" cy="912623"/>
          </a:xfrm>
          <a:prstGeom prst="wedgeEllipseCallout">
            <a:avLst>
              <a:gd name="adj1" fmla="val -45696"/>
              <a:gd name="adj2" fmla="val 9577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ACC027F-2549-4E94-97C3-1AB0FFBAD9A7}"/>
              </a:ext>
            </a:extLst>
          </p:cNvPr>
          <p:cNvSpPr txBox="1"/>
          <p:nvPr/>
        </p:nvSpPr>
        <p:spPr>
          <a:xfrm>
            <a:off x="1276267" y="2911751"/>
            <a:ext cx="2218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Proteine per il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tavolo 2!</a:t>
            </a:r>
            <a:endParaRPr lang="en-GB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47EF718-71A3-D07D-596C-E2606FF21B24}"/>
              </a:ext>
            </a:extLst>
          </p:cNvPr>
          <p:cNvSpPr txBox="1"/>
          <p:nvPr/>
        </p:nvSpPr>
        <p:spPr>
          <a:xfrm>
            <a:off x="5463035" y="5177524"/>
            <a:ext cx="29642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Artificial neural networks</a:t>
            </a:r>
          </a:p>
          <a:p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8409949B-73DD-047D-9FA8-4E4AAC474BE8}"/>
              </a:ext>
            </a:extLst>
          </p:cNvPr>
          <p:cNvSpPr/>
          <p:nvPr/>
        </p:nvSpPr>
        <p:spPr>
          <a:xfrm>
            <a:off x="7687155" y="5632819"/>
            <a:ext cx="1456845" cy="18782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 descr="NOBEL PRIZE 2024 | Cartoon Movement">
            <a:extLst>
              <a:ext uri="{FF2B5EF4-FFF2-40B4-BE49-F238E27FC236}">
                <a16:creationId xmlns:a16="http://schemas.microsoft.com/office/drawing/2014/main" id="{09954B29-92E4-FD5B-3039-F4C48504B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99656" l="10000" r="90750">
                        <a14:foregroundMark x1="76250" y1="78694" x2="82125" y2="81443"/>
                        <a14:foregroundMark x1="72750" y1="93471" x2="87625" y2="96392"/>
                        <a14:foregroundMark x1="54375" y1="91924" x2="44625" y2="96392"/>
                        <a14:foregroundMark x1="44625" y1="96392" x2="44625" y2="96392"/>
                        <a14:foregroundMark x1="44375" y1="72852" x2="47375" y2="80584"/>
                        <a14:foregroundMark x1="27250" y1="95361" x2="15375" y2="93814"/>
                        <a14:foregroundMark x1="15375" y1="93814" x2="13000" y2="90722"/>
                        <a14:foregroundMark x1="17250" y1="73024" x2="15125" y2="77835"/>
                        <a14:foregroundMark x1="14375" y1="75258" x2="16500" y2="71993"/>
                        <a14:foregroundMark x1="16125" y1="97423" x2="18250" y2="95361"/>
                        <a14:foregroundMark x1="43250" y1="70962" x2="44750" y2="79553"/>
                        <a14:foregroundMark x1="78250" y1="46392" x2="79625" y2="67698"/>
                        <a14:foregroundMark x1="81750" y1="46735" x2="83250" y2="62543"/>
                        <a14:foregroundMark x1="87375" y1="77320" x2="88250" y2="79553"/>
                        <a14:foregroundMark x1="89000" y1="78866" x2="89375" y2="80756"/>
                        <a14:foregroundMark x1="90375" y1="97938" x2="80750" y2="97938"/>
                        <a14:foregroundMark x1="38125" y1="98282" x2="58125" y2="99828"/>
                        <a14:foregroundMark x1="73875" y1="96735" x2="75250" y2="92096"/>
                        <a14:foregroundMark x1="70250" y1="92096" x2="86875" y2="92440"/>
                        <a14:foregroundMark x1="86875" y1="92440" x2="87625" y2="92612"/>
                        <a14:foregroundMark x1="90750" y1="92096" x2="79375" y2="90034"/>
                        <a14:foregroundMark x1="80750" y1="55326" x2="81500" y2="58763"/>
                        <a14:foregroundMark x1="61375" y1="85395" x2="61375" y2="93471"/>
                        <a14:backgroundMark x1="82750" y1="61512" x2="82750" y2="506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66" t="70435" r="5924" b="12387"/>
          <a:stretch/>
        </p:blipFill>
        <p:spPr bwMode="auto">
          <a:xfrm>
            <a:off x="5628027" y="5375564"/>
            <a:ext cx="1770504" cy="72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939CB447-5D4C-EA81-B2DF-CBCBD4FBD677}"/>
              </a:ext>
            </a:extLst>
          </p:cNvPr>
          <p:cNvSpPr txBox="1"/>
          <p:nvPr/>
        </p:nvSpPr>
        <p:spPr>
          <a:xfrm>
            <a:off x="506998" y="854218"/>
            <a:ext cx="3626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Chimica  </a:t>
            </a:r>
            <a:endParaRPr lang="en-GB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2" descr="Waiter Holds Tray With Strong Drink Restaurant Drinks Occupation Vector,  Restaurant, Drinks, Occupation PNG and Vector with Transparent Background  for Free Download">
            <a:extLst>
              <a:ext uri="{FF2B5EF4-FFF2-40B4-BE49-F238E27FC236}">
                <a16:creationId xmlns:a16="http://schemas.microsoft.com/office/drawing/2014/main" id="{2A85B8C8-1F05-9521-969B-5AF00B357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750" r="46500">
                        <a14:foregroundMark x1="38750" y1="14333" x2="33167" y2="25333"/>
                        <a14:foregroundMark x1="33167" y1="25333" x2="33167" y2="26833"/>
                        <a14:foregroundMark x1="33583" y1="16083" x2="31667" y2="25833"/>
                        <a14:foregroundMark x1="34083" y1="15333" x2="39167" y2="17333"/>
                        <a14:foregroundMark x1="36750" y1="14583" x2="31417" y2="14583"/>
                        <a14:foregroundMark x1="31833" y1="14833" x2="40333" y2="19417"/>
                        <a14:foregroundMark x1="40333" y1="19417" x2="40083" y2="21083"/>
                        <a14:foregroundMark x1="32750" y1="39083" x2="37431" y2="85417"/>
                        <a14:foregroundMark x1="33417" y1="34083" x2="33167" y2="83167"/>
                        <a14:foregroundMark x1="33167" y1="83167" x2="33417" y2="83167"/>
                        <a14:foregroundMark x1="32250" y1="74250" x2="29667" y2="44250"/>
                        <a14:foregroundMark x1="29667" y1="44250" x2="30083" y2="42000"/>
                        <a14:foregroundMark x1="41583" y1="55500" x2="41167" y2="64250"/>
                        <a14:foregroundMark x1="46500" y1="55000" x2="40750" y2="45333"/>
                        <a14:foregroundMark x1="40750" y1="45333" x2="33417" y2="40500"/>
                        <a14:backgroundMark x1="43167" y1="7833" x2="37417" y2="11583"/>
                        <a14:backgroundMark x1="25833" y1="21833" x2="25167" y2="27333"/>
                        <a14:backgroundMark x1="30333" y1="18833" x2="29833" y2="20833"/>
                        <a14:backgroundMark x1="36750" y1="12333" x2="36750" y2="12333"/>
                        <a14:backgroundMark x1="36083" y1="11833" x2="36917" y2="11833"/>
                        <a14:backgroundMark x1="23000" y1="33083" x2="8583" y2="32833"/>
                        <a14:backgroundMark x1="20500" y1="31833" x2="20583" y2="21500"/>
                        <a14:backgroundMark x1="20583" y1="21500" x2="21167" y2="19833"/>
                        <a14:backgroundMark x1="26333" y1="23083" x2="8667" y2="29250"/>
                        <a14:backgroundMark x1="8667" y1="29250" x2="5417" y2="29333"/>
                        <a14:backgroundMark x1="27167" y1="25333" x2="24750" y2="28333"/>
                        <a14:backgroundMark x1="25000" y1="25333" x2="23667" y2="26583"/>
                        <a14:backgroundMark x1="10583" y1="39583" x2="6333" y2="42500"/>
                        <a14:backgroundMark x1="11000" y1="39583" x2="8583" y2="44250"/>
                        <a14:backgroundMark x1="42917" y1="93167" x2="36750" y2="87667"/>
                        <a14:backgroundMark x1="31167" y1="82167" x2="3667" y2="53750"/>
                        <a14:backgroundMark x1="29667" y1="66250" x2="28500" y2="81417"/>
                        <a14:backgroundMark x1="30083" y1="81000" x2="29667" y2="71250"/>
                        <a14:backgroundMark x1="19167" y1="81917" x2="11000" y2="90667"/>
                        <a14:backgroundMark x1="8750" y1="90167" x2="21417" y2="77500"/>
                        <a14:backgroundMark x1="36083" y1="87417" x2="40083" y2="89667"/>
                        <a14:backgroundMark x1="36917" y1="85417" x2="36917" y2="88417"/>
                        <a14:backgroundMark x1="48250" y1="48000" x2="36917" y2="38667"/>
                        <a14:backgroundMark x1="36917" y1="38667" x2="36500" y2="37083"/>
                        <a14:backgroundMark x1="43583" y1="44000" x2="36500" y2="37083"/>
                        <a14:backgroundMark x1="18500" y1="18333" x2="11000" y2="11583"/>
                        <a14:backgroundMark x1="29000" y1="66750" x2="29000" y2="69000"/>
                        <a14:backgroundMark x1="29833" y1="68750" x2="29000" y2="64500"/>
                        <a14:backgroundMark x1="29667" y1="68750" x2="29667" y2="68000"/>
                        <a14:backgroundMark x1="37417" y1="60000" x2="37417" y2="65250"/>
                        <a14:backgroundMark x1="29417" y1="62250" x2="28500" y2="71250"/>
                        <a14:backgroundMark x1="20917" y1="16083" x2="20250" y2="25833"/>
                        <a14:backgroundMark x1="10917" y1="28333" x2="7167" y2="28083"/>
                        <a14:backgroundMark x1="20917" y1="17083" x2="18917" y2="31583"/>
                        <a14:backgroundMark x1="19583" y1="34333" x2="22250" y2="34333"/>
                        <a14:backgroundMark x1="20917" y1="16583" x2="19583" y2="24833"/>
                        <a14:backgroundMark x1="27083" y1="39333" x2="20917" y2="47083"/>
                        <a14:backgroundMark x1="20917" y1="47083" x2="15500" y2="39333"/>
                        <a14:backgroundMark x1="16667" y1="40667" x2="26833" y2="44667"/>
                        <a14:backgroundMark x1="26833" y1="44667" x2="25417" y2="41750"/>
                        <a14:backgroundMark x1="27333" y1="40917" x2="26833" y2="45250"/>
                        <a14:backgroundMark x1="22083" y1="46833" x2="19500" y2="47583"/>
                        <a14:backgroundMark x1="19500" y1="48667" x2="15500" y2="37167"/>
                        <a14:backgroundMark x1="17167" y1="43083" x2="18583" y2="48667"/>
                        <a14:backgroundMark x1="15250" y1="40167" x2="17583" y2="47917"/>
                        <a14:backgroundMark x1="25667" y1="37167" x2="5250" y2="38000"/>
                        <a14:backgroundMark x1="2167" y1="35833" x2="25917" y2="36167"/>
                        <a14:backgroundMark x1="12417" y1="39917" x2="10500" y2="39083"/>
                        <a14:backgroundMark x1="10750" y1="38583" x2="12167" y2="38250"/>
                        <a14:backgroundMark x1="22583" y1="35583" x2="25917" y2="35833"/>
                        <a14:backgroundMark x1="25167" y1="36667" x2="24917" y2="35833"/>
                        <a14:backgroundMark x1="24750" y1="34833" x2="22083" y2="36417"/>
                        <a14:backgroundMark x1="24500" y1="68500" x2="28750" y2="78333"/>
                        <a14:backgroundMark x1="39000" y1="13000" x2="39000" y2="13000"/>
                        <a14:backgroundMark x1="19667" y1="14083" x2="19417" y2="24750"/>
                        <a14:backgroundMark x1="19417" y1="24750" x2="19417" y2="24750"/>
                        <a14:backgroundMark x1="23750" y1="16500" x2="16083" y2="16500"/>
                        <a14:backgroundMark x1="10167" y1="10583" x2="20167" y2="18917"/>
                        <a14:backgroundMark x1="23250" y1="28000" x2="23000" y2="31167"/>
                        <a14:backgroundMark x1="26333" y1="36500" x2="23750" y2="33833"/>
                        <a14:backgroundMark x1="25583" y1="35167" x2="26333" y2="35167"/>
                        <a14:backgroundMark x1="23250" y1="28750" x2="23917" y2="22917"/>
                        <a14:backgroundMark x1="26333" y1="22583" x2="24917" y2="29833"/>
                        <a14:backgroundMark x1="21583" y1="23667" x2="22250" y2="16250"/>
                        <a14:backgroundMark x1="25583" y1="44750" x2="19917" y2="48250"/>
                        <a14:backgroundMark x1="19417" y1="49333" x2="16333" y2="41333"/>
                        <a14:backgroundMark x1="15917" y1="41833" x2="16083" y2="4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041"/>
          <a:stretch/>
        </p:blipFill>
        <p:spPr bwMode="auto">
          <a:xfrm flipH="1">
            <a:off x="421815" y="2856096"/>
            <a:ext cx="2431694" cy="450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C34662F5-1C29-E883-F4EA-B6067E764F7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 descr="ChatGPT Glossary: 41 AI Terms that Everyone Should Know - CNET">
            <a:extLst>
              <a:ext uri="{FF2B5EF4-FFF2-40B4-BE49-F238E27FC236}">
                <a16:creationId xmlns:a16="http://schemas.microsoft.com/office/drawing/2014/main" id="{196BF47E-818C-755C-EE10-5B350094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133" y="2055733"/>
            <a:ext cx="2981352" cy="29813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55C925-8339-6BEB-DCF0-0AAB4A8CEF7B}"/>
              </a:ext>
            </a:extLst>
          </p:cNvPr>
          <p:cNvSpPr txBox="1"/>
          <p:nvPr/>
        </p:nvSpPr>
        <p:spPr>
          <a:xfrm>
            <a:off x="6005449" y="2044702"/>
            <a:ext cx="22829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Fisica</a:t>
            </a:r>
            <a:endParaRPr lang="en-GB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BCBF96F-78A9-DC60-EE74-75C64526A4F4}"/>
              </a:ext>
            </a:extLst>
          </p:cNvPr>
          <p:cNvSpPr txBox="1"/>
          <p:nvPr/>
        </p:nvSpPr>
        <p:spPr>
          <a:xfrm>
            <a:off x="1616364" y="-62410"/>
            <a:ext cx="7527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>
                <a:solidFill>
                  <a:srgbClr val="FFB733"/>
                </a:solidFill>
                <a:latin typeface="Comic Sans MS" panose="030F0702030302020204" pitchFamily="66" charset="0"/>
              </a:rPr>
              <a:t>2024</a:t>
            </a:r>
            <a:r>
              <a:rPr lang="it-IT" sz="6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2</a:t>
            </a:r>
            <a:r>
              <a:rPr lang="it-IT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PREMI NOBEL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3A7A027-8643-6B94-98BE-9E2B273550FE}"/>
              </a:ext>
            </a:extLst>
          </p:cNvPr>
          <p:cNvSpPr txBox="1"/>
          <p:nvPr/>
        </p:nvSpPr>
        <p:spPr>
          <a:xfrm rot="20557175">
            <a:off x="-326505" y="-103758"/>
            <a:ext cx="194957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/>
                </a:solidFill>
                <a:latin typeface="Bradley Hand ITC" panose="03070402050302030203" pitchFamily="66" charset="0"/>
                <a:cs typeface="Adobe Devanagari" panose="02040503050201020203" pitchFamily="18" charset="0"/>
              </a:rPr>
              <a:t>Nella</a:t>
            </a:r>
          </a:p>
          <a:p>
            <a:pPr algn="ctr"/>
            <a:r>
              <a:rPr lang="it-IT" sz="4000" b="1" dirty="0">
                <a:solidFill>
                  <a:schemeClr val="bg1"/>
                </a:solidFill>
                <a:latin typeface="Bradley Hand ITC" panose="03070402050302030203" pitchFamily="66" charset="0"/>
                <a:cs typeface="Adobe Devanagari" panose="02040503050201020203" pitchFamily="18" charset="0"/>
              </a:rPr>
              <a:t> realtà…</a:t>
            </a:r>
            <a:endParaRPr lang="en-GB" sz="5400" b="1" dirty="0">
              <a:solidFill>
                <a:srgbClr val="00B0F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E167F15-7351-DBDF-88A4-A4F9B6C8931A}"/>
              </a:ext>
            </a:extLst>
          </p:cNvPr>
          <p:cNvSpPr txBox="1"/>
          <p:nvPr/>
        </p:nvSpPr>
        <p:spPr>
          <a:xfrm>
            <a:off x="3091920" y="4429725"/>
            <a:ext cx="29610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Implementati</a:t>
            </a:r>
            <a:r>
              <a:rPr lang="en-GB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GB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da </a:t>
            </a:r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A.I.</a:t>
            </a:r>
            <a:r>
              <a:rPr lang="en-GB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endParaRPr lang="en-GB"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D3C19F4-B6BC-7EA3-27C8-C6962D36C5DD}"/>
              </a:ext>
            </a:extLst>
          </p:cNvPr>
          <p:cNvSpPr txBox="1"/>
          <p:nvPr/>
        </p:nvSpPr>
        <p:spPr>
          <a:xfrm>
            <a:off x="855554" y="2133179"/>
            <a:ext cx="3626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Chimica  </a:t>
            </a:r>
            <a:endParaRPr lang="en-GB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1" grpId="0"/>
      <p:bldP spid="14" grpId="0"/>
      <p:bldP spid="7" grpId="0" animBg="1"/>
      <p:bldP spid="8" grpId="0"/>
      <p:bldP spid="18" grpId="0"/>
      <p:bldP spid="19" grpId="0" animBg="1"/>
      <p:bldP spid="2" grpId="0"/>
      <p:bldP spid="16" grpId="0" animBg="1"/>
      <p:bldP spid="4" grpId="0"/>
      <p:bldP spid="4" grpId="1"/>
      <p:bldP spid="6" grpId="0"/>
      <p:bldP spid="13" grpId="0"/>
      <p:bldP spid="13" grpId="1"/>
      <p:bldP spid="17" grpId="0"/>
      <p:bldP spid="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F384B13-0C25-00EC-1395-9CB4B651D6CB}"/>
              </a:ext>
            </a:extLst>
          </p:cNvPr>
          <p:cNvSpPr txBox="1"/>
          <p:nvPr/>
        </p:nvSpPr>
        <p:spPr>
          <a:xfrm>
            <a:off x="-41823" y="-306482"/>
            <a:ext cx="9144000" cy="644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1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A.I.</a:t>
            </a:r>
            <a:endParaRPr lang="en-GB" sz="41300" dirty="0">
              <a:solidFill>
                <a:srgbClr val="FF0000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6F0FE8-1416-4225-7783-6D56DA94DA8F}"/>
              </a:ext>
            </a:extLst>
          </p:cNvPr>
          <p:cNvSpPr txBox="1"/>
          <p:nvPr/>
        </p:nvSpPr>
        <p:spPr>
          <a:xfrm>
            <a:off x="1881300" y="716563"/>
            <a:ext cx="477246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7200" b="1" dirty="0">
                <a:solidFill>
                  <a:srgbClr val="BFBF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it-IT" sz="7200" b="1" dirty="0">
                <a:solidFill>
                  <a:srgbClr val="BFBF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Ed in </a:t>
            </a:r>
          </a:p>
          <a:p>
            <a:pPr algn="ctr"/>
            <a:r>
              <a:rPr lang="it-IT" sz="7200" b="1" dirty="0">
                <a:solidFill>
                  <a:srgbClr val="BFBFB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Chirurgia?</a:t>
            </a:r>
            <a:endParaRPr lang="en-GB" sz="7200" b="1" dirty="0">
              <a:solidFill>
                <a:srgbClr val="BFBFB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2" descr="figure 4">
            <a:extLst>
              <a:ext uri="{FF2B5EF4-FFF2-40B4-BE49-F238E27FC236}">
                <a16:creationId xmlns:a16="http://schemas.microsoft.com/office/drawing/2014/main" id="{5AA991B7-F73F-FC64-82FD-BFE5D161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49" l="292" r="99270">
                        <a14:foregroundMark x1="25401" y1="11631" x2="40292" y2="4381"/>
                        <a14:foregroundMark x1="57518" y1="1208" x2="69197" y2="4532"/>
                        <a14:foregroundMark x1="86861" y1="21299" x2="94599" y2="39275"/>
                        <a14:foregroundMark x1="98978" y1="45619" x2="98908" y2="41551"/>
                        <a14:foregroundMark x1="55620" y1="94109" x2="68321" y2="92145"/>
                        <a14:foregroundMark x1="58102" y1="95619" x2="58978" y2="97432"/>
                        <a14:foregroundMark x1="46861" y1="97432" x2="41606" y2="97432"/>
                        <a14:foregroundMark x1="12409" y1="78399" x2="28759" y2="58761"/>
                        <a14:foregroundMark x1="1460" y1="56949" x2="28321" y2="57553"/>
                        <a14:foregroundMark x1="98832" y1="56647" x2="98394" y2="60272"/>
                        <a14:foregroundMark x1="12555" y1="17825" x2="19854" y2="13293"/>
                        <a14:foregroundMark x1="17664" y1="14350" x2="20292" y2="21752"/>
                        <a14:foregroundMark x1="20292" y1="21752" x2="27591" y2="32326"/>
                        <a14:foregroundMark x1="27591" y1="32326" x2="35036" y2="36103"/>
                        <a14:foregroundMark x1="35912" y1="37009" x2="20146" y2="12840"/>
                        <a14:foregroundMark x1="18540" y1="12085" x2="11609" y2="17092"/>
                        <a14:foregroundMark x1="50803" y1="30967" x2="51387" y2="906"/>
                        <a14:foregroundMark x1="48175" y1="1360" x2="49343" y2="17976"/>
                        <a14:foregroundMark x1="49343" y1="17976" x2="49635" y2="18580"/>
                        <a14:foregroundMark x1="81606" y1="11631" x2="87007" y2="17372"/>
                        <a14:foregroundMark x1="87007" y1="17372" x2="87883" y2="19184"/>
                        <a14:foregroundMark x1="88613" y1="18429" x2="83796" y2="12991"/>
                        <a14:foregroundMark x1="83796" y1="12991" x2="81898" y2="12085"/>
                        <a14:foregroundMark x1="83796" y1="14955" x2="64672" y2="35498"/>
                        <a14:foregroundMark x1="70803" y1="51662" x2="84380" y2="51511"/>
                        <a14:foregroundMark x1="84380" y1="51511" x2="99708" y2="51511"/>
                        <a14:foregroundMark x1="99562" y1="48489" x2="72993" y2="49245"/>
                        <a14:foregroundMark x1="86569" y1="27492" x2="90511" y2="38520"/>
                        <a14:foregroundMark x1="80584" y1="89426" x2="88613" y2="83686"/>
                        <a14:foregroundMark x1="86277" y1="84743" x2="69927" y2="67221"/>
                        <a14:foregroundMark x1="69927" y1="67221" x2="67445" y2="66616"/>
                        <a14:foregroundMark x1="65693" y1="65559" x2="74307" y2="80665"/>
                        <a14:foregroundMark x1="74307" y1="80665" x2="81314" y2="85498"/>
                        <a14:foregroundMark x1="81314" y1="85498" x2="83066" y2="85650"/>
                        <a14:foregroundMark x1="50073" y1="70997" x2="49343" y2="98489"/>
                        <a14:foregroundMark x1="50073" y1="82779" x2="50949" y2="99849"/>
                        <a14:foregroundMark x1="18558" y1="87046" x2="35182" y2="65257"/>
                        <a14:foregroundMark x1="32117" y1="51511" x2="292" y2="50906"/>
                        <a14:foregroundMark x1="12555" y1="83988" x2="18832" y2="87160"/>
                        <a14:foregroundMark x1="16058" y1="87009" x2="19854" y2="88822"/>
                        <a14:backgroundMark x1="99416" y1="35347" x2="99854" y2="38520"/>
                        <a14:backgroundMark x1="99416" y1="38671" x2="99854" y2="41390"/>
                        <a14:backgroundMark x1="21022" y1="90181" x2="19172" y2="89625"/>
                        <a14:backgroundMark x1="9927" y1="18882" x2="11679" y2="16918"/>
                        <a14:backgroundMark x1="11945" y1="84692" x2="11533" y2="84441"/>
                        <a14:backgroundMark x1="21460" y1="90483" x2="19471" y2="89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65" y="0"/>
            <a:ext cx="70962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5D30B7-7B7B-16DB-A2F2-2B2C2A64FDC5}"/>
              </a:ext>
            </a:extLst>
          </p:cNvPr>
          <p:cNvSpPr txBox="1"/>
          <p:nvPr/>
        </p:nvSpPr>
        <p:spPr>
          <a:xfrm>
            <a:off x="-41823" y="-147497"/>
            <a:ext cx="20697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/>
                <a:cs typeface="Helvetica" panose="020B0604020202020204"/>
              </a:rPr>
              <a:t>2025</a:t>
            </a:r>
            <a:endParaRPr lang="en-GB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/>
              <a:cs typeface="Helvetica" panose="020B0604020202020204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3B97778-0776-F858-188D-1838A85B6762}"/>
              </a:ext>
            </a:extLst>
          </p:cNvPr>
          <p:cNvSpPr txBox="1"/>
          <p:nvPr/>
        </p:nvSpPr>
        <p:spPr>
          <a:xfrm>
            <a:off x="-856819" y="1859339"/>
            <a:ext cx="107739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C’È </a:t>
            </a:r>
          </a:p>
          <a:p>
            <a:r>
              <a:rPr lang="it-IT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GRANDE </a:t>
            </a:r>
          </a:p>
          <a:p>
            <a:r>
              <a:rPr lang="it-IT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FERMENTO</a:t>
            </a:r>
            <a:endParaRPr lang="en-GB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83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 descr="The Transformative Power of AI in Healthcare: Unlocking a New Era of  Innovation">
            <a:extLst>
              <a:ext uri="{FF2B5EF4-FFF2-40B4-BE49-F238E27FC236}">
                <a16:creationId xmlns:a16="http://schemas.microsoft.com/office/drawing/2014/main" id="{C40F64D5-D441-ED8B-D862-00A4BFAC28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2" b="194"/>
          <a:stretch/>
        </p:blipFill>
        <p:spPr bwMode="auto">
          <a:xfrm>
            <a:off x="0" y="14073"/>
            <a:ext cx="9109023" cy="33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The Transformative Power of AI in Healthcare: Unlocking a New Era of  Innovation">
            <a:extLst>
              <a:ext uri="{FF2B5EF4-FFF2-40B4-BE49-F238E27FC236}">
                <a16:creationId xmlns:a16="http://schemas.microsoft.com/office/drawing/2014/main" id="{D0E7683B-313E-6625-DE66-C4F86B82DD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53" b="39082"/>
          <a:stretch/>
        </p:blipFill>
        <p:spPr bwMode="auto">
          <a:xfrm>
            <a:off x="17488" y="-15243"/>
            <a:ext cx="9109023" cy="136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What Is Artificial Intelligence And How Is It Changing The Life?">
            <a:extLst>
              <a:ext uri="{FF2B5EF4-FFF2-40B4-BE49-F238E27FC236}">
                <a16:creationId xmlns:a16="http://schemas.microsoft.com/office/drawing/2014/main" id="{AD194609-C1AD-247B-6ED6-D0599EB74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898" y="2079643"/>
            <a:ext cx="3675776" cy="234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rtificial Intelligence and Your Health | NIH News in Health">
            <a:extLst>
              <a:ext uri="{FF2B5EF4-FFF2-40B4-BE49-F238E27FC236}">
                <a16:creationId xmlns:a16="http://schemas.microsoft.com/office/drawing/2014/main" id="{4B039C9E-44FB-1FA3-764A-97C72A26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042" l="5146" r="96940">
                        <a14:foregroundMark x1="15160" y1="25833" x2="8206" y2="85625"/>
                        <a14:foregroundMark x1="6259" y1="62708" x2="5424" y2="93333"/>
                        <a14:foregroundMark x1="20167" y1="61667" x2="20862" y2="70833"/>
                        <a14:foregroundMark x1="34214" y1="56042" x2="36161" y2="55625"/>
                        <a14:foregroundMark x1="19889" y1="96042" x2="84284" y2="94792"/>
                        <a14:foregroundMark x1="87622" y1="57083" x2="96940" y2="78542"/>
                        <a14:foregroundMark x1="49513" y1="89167" x2="75382" y2="75000"/>
                        <a14:foregroundMark x1="75382" y1="75000" x2="81502" y2="66667"/>
                        <a14:foregroundMark x1="46732" y1="25000" x2="36996" y2="55625"/>
                        <a14:foregroundMark x1="40612" y1="37292" x2="36579" y2="51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955" y="4637340"/>
            <a:ext cx="3326365" cy="222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638FC3EA-907B-D430-01A9-94967911E1DE}"/>
              </a:ext>
            </a:extLst>
          </p:cNvPr>
          <p:cNvSpPr txBox="1"/>
          <p:nvPr/>
        </p:nvSpPr>
        <p:spPr>
          <a:xfrm>
            <a:off x="37946" y="6027003"/>
            <a:ext cx="9145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Personalizzate</a:t>
            </a:r>
            <a:endParaRPr lang="en-GB" sz="4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pic>
        <p:nvPicPr>
          <p:cNvPr id="12" name="Picture 10" descr="Sleeve Gastrectomy - Wilmington Health">
            <a:extLst>
              <a:ext uri="{FF2B5EF4-FFF2-40B4-BE49-F238E27FC236}">
                <a16:creationId xmlns:a16="http://schemas.microsoft.com/office/drawing/2014/main" id="{72E535A0-49CE-BA9F-FB56-93F90B8DD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62" b="96477" l="9911" r="89978">
                        <a14:foregroundMark x1="40312" y1="12416" x2="42650" y2="52517"/>
                        <a14:foregroundMark x1="42650" y1="52517" x2="36748" y2="59564"/>
                        <a14:foregroundMark x1="41203" y1="96477" x2="41203" y2="96477"/>
                        <a14:foregroundMark x1="37973" y1="4362" x2="37973" y2="4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849" y="5152389"/>
            <a:ext cx="904191" cy="60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2961371-F179-B547-96FB-717766DF574A}"/>
              </a:ext>
            </a:extLst>
          </p:cNvPr>
          <p:cNvSpPr txBox="1"/>
          <p:nvPr/>
        </p:nvSpPr>
        <p:spPr>
          <a:xfrm>
            <a:off x="0" y="4585936"/>
            <a:ext cx="91265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B050"/>
                </a:solidFill>
                <a:latin typeface="Helvetica "/>
              </a:rPr>
              <a:t>Risultato</a:t>
            </a:r>
          </a:p>
          <a:p>
            <a:pPr algn="ctr"/>
            <a:r>
              <a:rPr lang="it-IT" sz="3200" b="1" dirty="0">
                <a:solidFill>
                  <a:srgbClr val="00B050"/>
                </a:solidFill>
                <a:latin typeface="Helvetica "/>
              </a:rPr>
              <a:t>Indicazioni                               </a:t>
            </a:r>
            <a:r>
              <a:rPr lang="it-IT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Chirurgiche</a:t>
            </a:r>
            <a:endParaRPr lang="en-GB" sz="3200" dirty="0">
              <a:solidFill>
                <a:srgbClr val="00B050"/>
              </a:solidFill>
              <a:latin typeface="Helvetica "/>
            </a:endParaRPr>
          </a:p>
        </p:txBody>
      </p:sp>
      <p:pic>
        <p:nvPicPr>
          <p:cNvPr id="19" name="Picture 2" descr="Clinical Researchers: Clinical research jokes">
            <a:extLst>
              <a:ext uri="{FF2B5EF4-FFF2-40B4-BE49-F238E27FC236}">
                <a16:creationId xmlns:a16="http://schemas.microsoft.com/office/drawing/2014/main" id="{A25D90FF-EE94-CE42-A48B-722F83DA0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67" b="95197" l="1000" r="90000">
                        <a14:foregroundMark x1="11667" y1="80349" x2="18000" y2="76419"/>
                        <a14:foregroundMark x1="36000" y1="4803" x2="55667" y2="6987"/>
                        <a14:foregroundMark x1="58667" y1="25764" x2="56333" y2="34498"/>
                        <a14:foregroundMark x1="34000" y1="90830" x2="29333" y2="79476"/>
                        <a14:foregroundMark x1="23667" y1="92576" x2="25333" y2="79913"/>
                        <a14:foregroundMark x1="68333" y1="95197" x2="68000" y2="82969"/>
                        <a14:foregroundMark x1="59000" y1="92576" x2="66000" y2="92576"/>
                        <a14:foregroundMark x1="1000" y1="8297" x2="15000" y2="9607"/>
                        <a14:foregroundMark x1="15000" y1="9607" x2="12000" y2="43668"/>
                        <a14:foregroundMark x1="9333" y1="81659" x2="15333" y2="85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935"/>
          <a:stretch/>
        </p:blipFill>
        <p:spPr bwMode="auto">
          <a:xfrm>
            <a:off x="0" y="1697943"/>
            <a:ext cx="3135086" cy="310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Fumetto: ovale 19">
            <a:extLst>
              <a:ext uri="{FF2B5EF4-FFF2-40B4-BE49-F238E27FC236}">
                <a16:creationId xmlns:a16="http://schemas.microsoft.com/office/drawing/2014/main" id="{A97BEC35-0A04-C13F-3618-3F478715C9E3}"/>
              </a:ext>
            </a:extLst>
          </p:cNvPr>
          <p:cNvSpPr/>
          <p:nvPr/>
        </p:nvSpPr>
        <p:spPr>
          <a:xfrm>
            <a:off x="0" y="921355"/>
            <a:ext cx="1760419" cy="612648"/>
          </a:xfrm>
          <a:prstGeom prst="wedgeEllipseCallout">
            <a:avLst>
              <a:gd name="adj1" fmla="val 19224"/>
              <a:gd name="adj2" fmla="val 178587"/>
            </a:avLst>
          </a:prstGeom>
          <a:solidFill>
            <a:srgbClr val="7072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B50052A-0298-9E80-9F70-3F74A7F53147}"/>
              </a:ext>
            </a:extLst>
          </p:cNvPr>
          <p:cNvSpPr txBox="1"/>
          <p:nvPr/>
        </p:nvSpPr>
        <p:spPr>
          <a:xfrm>
            <a:off x="1459114" y="3530420"/>
            <a:ext cx="1040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Comic Sans MS" panose="030F0702030302020204" pitchFamily="66" charset="0"/>
              </a:rPr>
              <a:t>Dati</a:t>
            </a:r>
          </a:p>
          <a:p>
            <a:r>
              <a:rPr lang="it-IT" sz="2400" b="1" dirty="0">
                <a:latin typeface="Comic Sans MS" panose="030F0702030302020204" pitchFamily="66" charset="0"/>
              </a:rPr>
              <a:t>Clinici</a:t>
            </a:r>
          </a:p>
          <a:p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753A385-ADFA-969D-1497-0C67B7F0B47D}"/>
              </a:ext>
            </a:extLst>
          </p:cNvPr>
          <p:cNvSpPr txBox="1"/>
          <p:nvPr/>
        </p:nvSpPr>
        <p:spPr>
          <a:xfrm>
            <a:off x="216609" y="934286"/>
            <a:ext cx="1285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>
                <a:solidFill>
                  <a:srgbClr val="E2DCA2"/>
                </a:solidFill>
                <a:latin typeface="Comic Sans MS" panose="030F0702030302020204" pitchFamily="66" charset="0"/>
              </a:rPr>
              <a:t>Problemi </a:t>
            </a:r>
          </a:p>
          <a:p>
            <a:pPr algn="ctr"/>
            <a:r>
              <a:rPr lang="it-IT" sz="1400" b="1" dirty="0">
                <a:solidFill>
                  <a:srgbClr val="E2DCA2"/>
                </a:solidFill>
                <a:latin typeface="Comic Sans MS" panose="030F0702030302020204" pitchFamily="66" charset="0"/>
              </a:rPr>
              <a:t>a decidere ?</a:t>
            </a:r>
            <a:endParaRPr lang="en-GB" sz="1400" b="1" dirty="0">
              <a:solidFill>
                <a:srgbClr val="E2DCA2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Picture 4" descr="Infographic comparing natural and artificial neurons.">
            <a:extLst>
              <a:ext uri="{FF2B5EF4-FFF2-40B4-BE49-F238E27FC236}">
                <a16:creationId xmlns:a16="http://schemas.microsoft.com/office/drawing/2014/main" id="{58B93AC7-4665-90FA-E92D-E1582599D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04" t="13884" r="51942" b="9327"/>
          <a:stretch/>
        </p:blipFill>
        <p:spPr bwMode="auto">
          <a:xfrm>
            <a:off x="5105676" y="2107418"/>
            <a:ext cx="1516032" cy="231456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nfographic comparing natural and artificial neurons.">
            <a:extLst>
              <a:ext uri="{FF2B5EF4-FFF2-40B4-BE49-F238E27FC236}">
                <a16:creationId xmlns:a16="http://schemas.microsoft.com/office/drawing/2014/main" id="{FE4E507F-5FD8-B56C-0147-6A26C9F13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72" t="17732" r="1095" b="14799"/>
          <a:stretch/>
        </p:blipFill>
        <p:spPr bwMode="auto">
          <a:xfrm>
            <a:off x="3035611" y="2100980"/>
            <a:ext cx="2179460" cy="23118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ccia a pentagono 25">
            <a:extLst>
              <a:ext uri="{FF2B5EF4-FFF2-40B4-BE49-F238E27FC236}">
                <a16:creationId xmlns:a16="http://schemas.microsoft.com/office/drawing/2014/main" id="{C55AB269-42F4-1257-4CA7-FA00642ACD26}"/>
              </a:ext>
            </a:extLst>
          </p:cNvPr>
          <p:cNvSpPr/>
          <p:nvPr/>
        </p:nvSpPr>
        <p:spPr>
          <a:xfrm>
            <a:off x="6445209" y="2107418"/>
            <a:ext cx="910321" cy="2315229"/>
          </a:xfrm>
          <a:prstGeom prst="homePlat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AD00407E-9A64-4433-6BDD-18B5E7E027FA}"/>
              </a:ext>
            </a:extLst>
          </p:cNvPr>
          <p:cNvSpPr txBox="1"/>
          <p:nvPr/>
        </p:nvSpPr>
        <p:spPr>
          <a:xfrm>
            <a:off x="880209" y="22440"/>
            <a:ext cx="192773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A.I.</a:t>
            </a:r>
            <a:endParaRPr lang="en-GB" sz="88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4099C2E-1643-3E15-583C-6BD9EB05529C}"/>
              </a:ext>
            </a:extLst>
          </p:cNvPr>
          <p:cNvSpPr txBox="1"/>
          <p:nvPr/>
        </p:nvSpPr>
        <p:spPr>
          <a:xfrm>
            <a:off x="2711407" y="80769"/>
            <a:ext cx="60869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Cosa può fare ? </a:t>
            </a:r>
            <a:endParaRPr lang="en-GB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1F273B8-89A9-B2C5-BF44-E7FD0749CFE7}"/>
              </a:ext>
            </a:extLst>
          </p:cNvPr>
          <p:cNvSpPr txBox="1"/>
          <p:nvPr/>
        </p:nvSpPr>
        <p:spPr>
          <a:xfrm>
            <a:off x="2468168" y="747043"/>
            <a:ext cx="486486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</a:t>
            </a:r>
            <a:r>
              <a:rPr lang="en-GB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NETWORKS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379FBEC-0ECF-B654-74DD-9F7B2E6523B4}"/>
              </a:ext>
            </a:extLst>
          </p:cNvPr>
          <p:cNvSpPr txBox="1"/>
          <p:nvPr/>
        </p:nvSpPr>
        <p:spPr>
          <a:xfrm>
            <a:off x="3034358" y="2016466"/>
            <a:ext cx="38815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FF15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Artificial</a:t>
            </a:r>
            <a:r>
              <a:rPr lang="en-GB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Neural</a:t>
            </a:r>
            <a:endParaRPr lang="en-GB" sz="28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E76960E-5626-7397-2E42-9FF1086C103E}"/>
              </a:ext>
            </a:extLst>
          </p:cNvPr>
          <p:cNvSpPr txBox="1"/>
          <p:nvPr/>
        </p:nvSpPr>
        <p:spPr>
          <a:xfrm>
            <a:off x="7051367" y="2256770"/>
            <a:ext cx="14316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</a:t>
            </a:r>
            <a:endParaRPr lang="it-IT" sz="36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36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bora</a:t>
            </a:r>
          </a:p>
          <a:p>
            <a:pPr algn="ctr"/>
            <a:r>
              <a:rPr lang="it-IT" sz="36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zione</a:t>
            </a:r>
            <a:endParaRPr lang="en-GB" sz="3600" b="1" dirty="0">
              <a:solidFill>
                <a:schemeClr val="bg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B795F0F-A567-CE7E-4515-11BF9C726803}"/>
              </a:ext>
            </a:extLst>
          </p:cNvPr>
          <p:cNvSpPr txBox="1"/>
          <p:nvPr/>
        </p:nvSpPr>
        <p:spPr>
          <a:xfrm>
            <a:off x="3821573" y="3184894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Connessione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2E5EB6A-B3DB-B990-9BB0-2B95201F67E5}"/>
              </a:ext>
            </a:extLst>
          </p:cNvPr>
          <p:cNvSpPr txBox="1"/>
          <p:nvPr/>
        </p:nvSpPr>
        <p:spPr>
          <a:xfrm>
            <a:off x="5023315" y="1883516"/>
            <a:ext cx="5293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latin typeface="Comic Sans MS" panose="030F0702030302020204" pitchFamily="66" charset="0"/>
              </a:rPr>
              <a:t>=</a:t>
            </a:r>
            <a:endParaRPr lang="en-GB" sz="4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76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0" grpId="0" animBg="1"/>
      <p:bldP spid="21" grpId="0"/>
      <p:bldP spid="22" grpId="0"/>
      <p:bldP spid="26" grpId="0" animBg="1"/>
      <p:bldP spid="2" grpId="0"/>
      <p:bldP spid="10" grpId="0"/>
      <p:bldP spid="14" grpId="0"/>
      <p:bldP spid="13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38FFE-7934-2F9D-558C-44F7FDCB8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0DAA14C-3CC7-56E2-EE48-DECF4BAABABB}"/>
              </a:ext>
            </a:extLst>
          </p:cNvPr>
          <p:cNvSpPr/>
          <p:nvPr/>
        </p:nvSpPr>
        <p:spPr>
          <a:xfrm>
            <a:off x="0" y="0"/>
            <a:ext cx="9144000" cy="11911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Operation Gastric Bypass | Discover Weight Loss">
            <a:extLst>
              <a:ext uri="{FF2B5EF4-FFF2-40B4-BE49-F238E27FC236}">
                <a16:creationId xmlns:a16="http://schemas.microsoft.com/office/drawing/2014/main" id="{893AE9D3-7169-7CE8-D820-A411D610B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13" y="2375124"/>
            <a:ext cx="6124562" cy="406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D15D2FD-0ADE-2B94-DBCB-69AE01773598}"/>
              </a:ext>
            </a:extLst>
          </p:cNvPr>
          <p:cNvSpPr txBox="1"/>
          <p:nvPr/>
        </p:nvSpPr>
        <p:spPr>
          <a:xfrm>
            <a:off x="1626195" y="3059668"/>
            <a:ext cx="269748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2 </a:t>
            </a:r>
            <a:r>
              <a:rPr lang="en-GB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creating a window</a:t>
            </a:r>
          </a:p>
          <a:p>
            <a:r>
              <a:rPr lang="en-GB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In the lesser </a:t>
            </a:r>
            <a:r>
              <a:rPr lang="en-GB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omentum</a:t>
            </a:r>
            <a:r>
              <a:rPr lang="en-GB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 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6B8310-B7D1-B173-9103-F63ADF890ACD}"/>
              </a:ext>
            </a:extLst>
          </p:cNvPr>
          <p:cNvSpPr txBox="1"/>
          <p:nvPr/>
        </p:nvSpPr>
        <p:spPr>
          <a:xfrm>
            <a:off x="6182271" y="2753957"/>
            <a:ext cx="216994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 3 </a:t>
            </a:r>
            <a:r>
              <a:rPr lang="en-GB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gastric transection</a:t>
            </a:r>
            <a:r>
              <a:rPr lang="en-GB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,</a:t>
            </a:r>
          </a:p>
          <a:p>
            <a:r>
              <a:rPr lang="en-GB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Bougie insertion 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484EE77-F902-91AE-2A9C-8D06FE609607}"/>
              </a:ext>
            </a:extLst>
          </p:cNvPr>
          <p:cNvSpPr txBox="1"/>
          <p:nvPr/>
        </p:nvSpPr>
        <p:spPr>
          <a:xfrm>
            <a:off x="5689739" y="4015542"/>
            <a:ext cx="45931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GB" sz="20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small bowel inspection </a:t>
            </a:r>
          </a:p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en-GB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nd measurement, </a:t>
            </a:r>
          </a:p>
          <a:p>
            <a:r>
              <a:rPr lang="en-GB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ligament of </a:t>
            </a:r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T</a:t>
            </a:r>
            <a:r>
              <a:rPr lang="en-GB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reitz</a:t>
            </a:r>
            <a:r>
              <a:rPr lang="en-GB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,</a:t>
            </a:r>
          </a:p>
          <a:p>
            <a:r>
              <a:rPr lang="en-GB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biliopancreatic limb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A96D1D3-2EC6-9C0E-02D0-30499C5354FB}"/>
              </a:ext>
            </a:extLst>
          </p:cNvPr>
          <p:cNvSpPr txBox="1"/>
          <p:nvPr/>
        </p:nvSpPr>
        <p:spPr>
          <a:xfrm>
            <a:off x="1157711" y="4184142"/>
            <a:ext cx="29682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  <a:r>
              <a:rPr lang="en-GB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gastro-jejunal anastomosis</a:t>
            </a:r>
          </a:p>
          <a:p>
            <a:r>
              <a:rPr lang="en-GB" b="0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and leak test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EFA5E7A-5528-6C4E-D463-89EF56A52B07}"/>
              </a:ext>
            </a:extLst>
          </p:cNvPr>
          <p:cNvSpPr txBox="1"/>
          <p:nvPr/>
        </p:nvSpPr>
        <p:spPr>
          <a:xfrm>
            <a:off x="2784190" y="5652250"/>
            <a:ext cx="32988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  <a:r>
              <a:rPr lang="en-GB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final inspection: </a:t>
            </a:r>
            <a:r>
              <a:rPr lang="en-GB" b="0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hemostasis</a:t>
            </a:r>
            <a:r>
              <a:rPr lang="en-GB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,</a:t>
            </a:r>
          </a:p>
          <a:p>
            <a:r>
              <a:rPr lang="en-GB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drains, removal trocars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D10180F-65BC-78AD-9EEA-869FADEFC550}"/>
              </a:ext>
            </a:extLst>
          </p:cNvPr>
          <p:cNvSpPr txBox="1"/>
          <p:nvPr/>
        </p:nvSpPr>
        <p:spPr>
          <a:xfrm>
            <a:off x="2937072" y="2366152"/>
            <a:ext cx="5134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GB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trocars and placement of liver retractor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DF990B1-8BC9-21D5-D326-2EFFF7DBCDE6}"/>
              </a:ext>
            </a:extLst>
          </p:cNvPr>
          <p:cNvSpPr txBox="1"/>
          <p:nvPr/>
        </p:nvSpPr>
        <p:spPr>
          <a:xfrm>
            <a:off x="1" y="1293751"/>
            <a:ext cx="9144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i="0" dirty="0">
                <a:solidFill>
                  <a:srgbClr val="92D05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DATA HARVESTING </a:t>
            </a:r>
          </a:p>
          <a:p>
            <a:pPr algn="ctr"/>
            <a:r>
              <a:rPr lang="en-GB" sz="3600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 KEY MOMENTS </a:t>
            </a:r>
            <a:r>
              <a:rPr lang="en-GB" sz="2800" dirty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BREAKDOWN  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62A6D8B-1AA6-2EE4-762D-59696479332D}"/>
              </a:ext>
            </a:extLst>
          </p:cNvPr>
          <p:cNvSpPr txBox="1"/>
          <p:nvPr/>
        </p:nvSpPr>
        <p:spPr>
          <a:xfrm>
            <a:off x="7800975" y="6099902"/>
            <a:ext cx="128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Dayan 2025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2265C46-12E3-D542-0E4E-91019144CFB7}"/>
              </a:ext>
            </a:extLst>
          </p:cNvPr>
          <p:cNvSpPr txBox="1"/>
          <p:nvPr/>
        </p:nvSpPr>
        <p:spPr>
          <a:xfrm>
            <a:off x="326289" y="-149808"/>
            <a:ext cx="22340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A.I.</a:t>
            </a:r>
            <a:endParaRPr lang="en-GB" sz="96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8C2CCE7-725E-262E-D081-E295268131E3}"/>
              </a:ext>
            </a:extLst>
          </p:cNvPr>
          <p:cNvSpPr txBox="1"/>
          <p:nvPr/>
        </p:nvSpPr>
        <p:spPr>
          <a:xfrm>
            <a:off x="2266976" y="-26698"/>
            <a:ext cx="7817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Cosa può fare ? </a:t>
            </a:r>
            <a:endParaRPr lang="en-GB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5546C96-2F73-DE96-830E-DB8D468124C4}"/>
              </a:ext>
            </a:extLst>
          </p:cNvPr>
          <p:cNvSpPr txBox="1"/>
          <p:nvPr/>
        </p:nvSpPr>
        <p:spPr>
          <a:xfrm>
            <a:off x="3757001" y="738664"/>
            <a:ext cx="1629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in</a:t>
            </a:r>
            <a:r>
              <a:rPr lang="it-IT" sz="3600" dirty="0">
                <a:solidFill>
                  <a:schemeClr val="bg1"/>
                </a:solidFill>
              </a:rPr>
              <a:t> OAGB</a:t>
            </a:r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45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3" grpId="0"/>
      <p:bldP spid="15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69F1D-3A59-07CE-76A1-882558D5E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756B22C-71F8-FF4A-30DE-0517112A4807}"/>
              </a:ext>
            </a:extLst>
          </p:cNvPr>
          <p:cNvSpPr txBox="1"/>
          <p:nvPr/>
        </p:nvSpPr>
        <p:spPr>
          <a:xfrm>
            <a:off x="811289" y="1811458"/>
            <a:ext cx="75214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solidFill>
                  <a:schemeClr val="bg1"/>
                </a:solidFill>
                <a:latin typeface="Helvetica "/>
              </a:rPr>
              <a:t>FOUR BEST PRACTISES </a:t>
            </a:r>
            <a:r>
              <a:rPr lang="en-GB" sz="2000" dirty="0">
                <a:solidFill>
                  <a:srgbClr val="92D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DATA HARVESTING </a:t>
            </a:r>
            <a:endParaRPr lang="it-IT" sz="3200" dirty="0">
              <a:solidFill>
                <a:schemeClr val="bg1"/>
              </a:solidFill>
              <a:latin typeface="Helvetica "/>
            </a:endParaRPr>
          </a:p>
          <a:p>
            <a:pPr algn="ctr"/>
            <a:r>
              <a:rPr lang="it-IT" sz="1600" dirty="0">
                <a:solidFill>
                  <a:srgbClr val="FFFF00"/>
                </a:solidFill>
                <a:latin typeface="Helvetica "/>
              </a:rPr>
              <a:t>Validati da 2 «esperti» osservatori</a:t>
            </a:r>
            <a:endParaRPr lang="en-GB" sz="1600" dirty="0">
              <a:solidFill>
                <a:srgbClr val="FFFF00"/>
              </a:solidFill>
              <a:latin typeface="Helvetica 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26042D-1645-6435-3029-65901F774C6F}"/>
              </a:ext>
            </a:extLst>
          </p:cNvPr>
          <p:cNvSpPr txBox="1"/>
          <p:nvPr/>
        </p:nvSpPr>
        <p:spPr>
          <a:xfrm>
            <a:off x="1617598" y="3350412"/>
            <a:ext cx="2221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chemeClr val="bg1"/>
                </a:solidFill>
              </a:rPr>
              <a:t>Adherence</a:t>
            </a:r>
            <a:r>
              <a:rPr lang="it-IT" sz="2400" dirty="0">
                <a:solidFill>
                  <a:schemeClr val="bg1"/>
                </a:solidFill>
              </a:rPr>
              <a:t> to </a:t>
            </a:r>
          </a:p>
          <a:p>
            <a:r>
              <a:rPr lang="it-IT" sz="2400" dirty="0" err="1">
                <a:solidFill>
                  <a:schemeClr val="bg1"/>
                </a:solidFill>
              </a:rPr>
              <a:t>safety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dirty="0" err="1">
                <a:solidFill>
                  <a:schemeClr val="bg1"/>
                </a:solidFill>
              </a:rPr>
              <a:t>indicators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464B485-E321-2596-8F69-85B61828BEAD}"/>
              </a:ext>
            </a:extLst>
          </p:cNvPr>
          <p:cNvSpPr txBox="1"/>
          <p:nvPr/>
        </p:nvSpPr>
        <p:spPr>
          <a:xfrm>
            <a:off x="4819805" y="3323030"/>
            <a:ext cx="2411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chemeClr val="bg1"/>
                </a:solidFill>
                <a:latin typeface="Helvetica "/>
              </a:rPr>
              <a:t>Correlation</a:t>
            </a:r>
            <a:r>
              <a:rPr lang="it-IT" sz="2400" dirty="0">
                <a:solidFill>
                  <a:schemeClr val="bg1"/>
                </a:solidFill>
                <a:latin typeface="Helvetica "/>
              </a:rPr>
              <a:t> with </a:t>
            </a:r>
          </a:p>
          <a:p>
            <a:r>
              <a:rPr lang="it-IT" sz="2400" dirty="0">
                <a:solidFill>
                  <a:schemeClr val="bg1"/>
                </a:solidFill>
                <a:latin typeface="Helvetica "/>
              </a:rPr>
              <a:t>clinical </a:t>
            </a:r>
            <a:r>
              <a:rPr lang="it-IT" sz="2400" dirty="0" err="1">
                <a:solidFill>
                  <a:schemeClr val="bg1"/>
                </a:solidFill>
                <a:latin typeface="Helvetica "/>
              </a:rPr>
              <a:t>outcome</a:t>
            </a:r>
            <a:endParaRPr lang="en-GB" sz="2400" dirty="0">
              <a:solidFill>
                <a:schemeClr val="bg1"/>
              </a:solidFill>
              <a:latin typeface="Helvetica 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EC9389A-67C0-753E-7966-34B9C56C6CD3}"/>
              </a:ext>
            </a:extLst>
          </p:cNvPr>
          <p:cNvSpPr txBox="1"/>
          <p:nvPr/>
        </p:nvSpPr>
        <p:spPr>
          <a:xfrm>
            <a:off x="954260" y="4439410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FFFF00"/>
                </a:solidFill>
                <a:latin typeface="Helvetica "/>
              </a:rPr>
              <a:t>Surgical</a:t>
            </a:r>
            <a:r>
              <a:rPr lang="it-IT" sz="2400" dirty="0">
                <a:solidFill>
                  <a:srgbClr val="FFFF00"/>
                </a:solidFill>
                <a:latin typeface="Helvetica "/>
              </a:rPr>
              <a:t> skill</a:t>
            </a:r>
            <a:endParaRPr lang="en-GB" sz="2400" dirty="0">
              <a:solidFill>
                <a:srgbClr val="FFFF00"/>
              </a:solidFill>
              <a:latin typeface="Helvetica 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D0EE991-1B03-6E85-3B00-027A317D2F16}"/>
              </a:ext>
            </a:extLst>
          </p:cNvPr>
          <p:cNvSpPr txBox="1"/>
          <p:nvPr/>
        </p:nvSpPr>
        <p:spPr>
          <a:xfrm>
            <a:off x="6042505" y="4326157"/>
            <a:ext cx="2702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FFFF00"/>
                </a:solidFill>
                <a:latin typeface="Helvetica "/>
              </a:rPr>
              <a:t>Results</a:t>
            </a:r>
            <a:r>
              <a:rPr lang="it-IT" sz="2400" dirty="0">
                <a:solidFill>
                  <a:srgbClr val="FFFF00"/>
                </a:solidFill>
                <a:latin typeface="Helvetica 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Helvetica "/>
              </a:rPr>
              <a:t>evaluation</a:t>
            </a:r>
            <a:endParaRPr lang="it-IT" sz="2400" dirty="0">
              <a:solidFill>
                <a:srgbClr val="FFFF00"/>
              </a:solidFill>
              <a:latin typeface="Helvetica "/>
            </a:endParaRPr>
          </a:p>
          <a:p>
            <a:r>
              <a:rPr lang="it-IT" sz="2400" dirty="0">
                <a:solidFill>
                  <a:srgbClr val="FFFF00"/>
                </a:solidFill>
                <a:latin typeface="Helvetica "/>
              </a:rPr>
              <a:t> and forecast</a:t>
            </a:r>
            <a:endParaRPr lang="en-GB" sz="2400" dirty="0">
              <a:solidFill>
                <a:srgbClr val="FFFF00"/>
              </a:solidFill>
              <a:latin typeface="Helvetica "/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C85CBC63-F6E0-98B1-1894-130F45DE7EBC}"/>
              </a:ext>
            </a:extLst>
          </p:cNvPr>
          <p:cNvCxnSpPr>
            <a:cxnSpLocks/>
          </p:cNvCxnSpPr>
          <p:nvPr/>
        </p:nvCxnSpPr>
        <p:spPr>
          <a:xfrm flipH="1">
            <a:off x="1618650" y="2864716"/>
            <a:ext cx="2941010" cy="168173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7797370-BE8B-5E78-D355-DF43CC96DC23}"/>
              </a:ext>
            </a:extLst>
          </p:cNvPr>
          <p:cNvCxnSpPr>
            <a:cxnSpLocks/>
          </p:cNvCxnSpPr>
          <p:nvPr/>
        </p:nvCxnSpPr>
        <p:spPr>
          <a:xfrm>
            <a:off x="4559660" y="2864716"/>
            <a:ext cx="2965690" cy="168173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7F64DEE5-A5CA-15BE-3E8A-771CD1D4CF01}"/>
              </a:ext>
            </a:extLst>
          </p:cNvPr>
          <p:cNvCxnSpPr>
            <a:cxnSpLocks/>
          </p:cNvCxnSpPr>
          <p:nvPr/>
        </p:nvCxnSpPr>
        <p:spPr>
          <a:xfrm>
            <a:off x="1618650" y="4804448"/>
            <a:ext cx="2577120" cy="14850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700A4E26-2017-CC16-5ABA-999CDC8F9A57}"/>
              </a:ext>
            </a:extLst>
          </p:cNvPr>
          <p:cNvCxnSpPr>
            <a:cxnSpLocks/>
          </p:cNvCxnSpPr>
          <p:nvPr/>
        </p:nvCxnSpPr>
        <p:spPr>
          <a:xfrm flipH="1">
            <a:off x="5029363" y="4776740"/>
            <a:ext cx="2452090" cy="14850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ccia in giù 28">
            <a:extLst>
              <a:ext uri="{FF2B5EF4-FFF2-40B4-BE49-F238E27FC236}">
                <a16:creationId xmlns:a16="http://schemas.microsoft.com/office/drawing/2014/main" id="{5AEB2A64-CE0A-6AE8-33F6-291B12A5502A}"/>
              </a:ext>
            </a:extLst>
          </p:cNvPr>
          <p:cNvSpPr/>
          <p:nvPr/>
        </p:nvSpPr>
        <p:spPr>
          <a:xfrm>
            <a:off x="3812757" y="2631109"/>
            <a:ext cx="1409701" cy="160197"/>
          </a:xfrm>
          <a:prstGeom prst="downArrow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754E1A9F-2487-8292-8B37-13E19A0BABF2}"/>
              </a:ext>
            </a:extLst>
          </p:cNvPr>
          <p:cNvSpPr txBox="1"/>
          <p:nvPr/>
        </p:nvSpPr>
        <p:spPr>
          <a:xfrm>
            <a:off x="7639050" y="6099902"/>
            <a:ext cx="1428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Dayan 2025</a:t>
            </a:r>
          </a:p>
          <a:p>
            <a:pPr algn="ctr"/>
            <a:r>
              <a:rPr lang="it-IT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elaborata</a:t>
            </a:r>
            <a:endParaRPr lang="en-GB" sz="1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01D6875-0856-E11F-EDDD-0071B85488FF}"/>
              </a:ext>
            </a:extLst>
          </p:cNvPr>
          <p:cNvSpPr/>
          <p:nvPr/>
        </p:nvSpPr>
        <p:spPr>
          <a:xfrm>
            <a:off x="0" y="0"/>
            <a:ext cx="9144000" cy="11911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7FD17D3-8A9B-F8D3-EB76-5B96023F6A51}"/>
              </a:ext>
            </a:extLst>
          </p:cNvPr>
          <p:cNvSpPr txBox="1"/>
          <p:nvPr/>
        </p:nvSpPr>
        <p:spPr>
          <a:xfrm>
            <a:off x="326289" y="-149808"/>
            <a:ext cx="22340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A.I.</a:t>
            </a:r>
            <a:endParaRPr lang="en-GB" sz="96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C32D243-A100-F138-F9C3-E5BE78774F70}"/>
              </a:ext>
            </a:extLst>
          </p:cNvPr>
          <p:cNvSpPr txBox="1"/>
          <p:nvPr/>
        </p:nvSpPr>
        <p:spPr>
          <a:xfrm>
            <a:off x="2266976" y="-26698"/>
            <a:ext cx="7817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Cosa può fare ? </a:t>
            </a:r>
            <a:endParaRPr lang="en-GB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653D494B-A068-7CC2-E3D6-D612B3BF64D9}"/>
              </a:ext>
            </a:extLst>
          </p:cNvPr>
          <p:cNvSpPr txBox="1"/>
          <p:nvPr/>
        </p:nvSpPr>
        <p:spPr>
          <a:xfrm>
            <a:off x="3405019" y="5546956"/>
            <a:ext cx="2547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>
                <a:solidFill>
                  <a:srgbClr val="FFFF00"/>
                </a:solidFill>
                <a:latin typeface="Helvetica "/>
              </a:rPr>
              <a:t>Better </a:t>
            </a:r>
            <a:r>
              <a:rPr lang="it-IT" sz="2400" dirty="0" err="1">
                <a:solidFill>
                  <a:srgbClr val="FFFF00"/>
                </a:solidFill>
                <a:latin typeface="Helvetica "/>
              </a:rPr>
              <a:t>indications</a:t>
            </a:r>
            <a:endParaRPr lang="it-IT" sz="2400" dirty="0">
              <a:solidFill>
                <a:srgbClr val="FFFF00"/>
              </a:solidFill>
              <a:latin typeface="Helvetica "/>
            </a:endParaRPr>
          </a:p>
          <a:p>
            <a:pPr algn="ctr"/>
            <a:r>
              <a:rPr lang="it-IT" sz="2400" dirty="0">
                <a:solidFill>
                  <a:srgbClr val="FFFF00"/>
                </a:solidFill>
                <a:latin typeface="Helvetica "/>
              </a:rPr>
              <a:t>Better technique</a:t>
            </a:r>
          </a:p>
          <a:p>
            <a:pPr algn="ctr"/>
            <a:r>
              <a:rPr lang="it-IT" sz="2400" dirty="0">
                <a:solidFill>
                  <a:srgbClr val="FFFF00"/>
                </a:solidFill>
                <a:latin typeface="Helvetica "/>
              </a:rPr>
              <a:t>Better </a:t>
            </a:r>
            <a:r>
              <a:rPr lang="it-IT" sz="2400" dirty="0" err="1">
                <a:solidFill>
                  <a:srgbClr val="FFFF00"/>
                </a:solidFill>
                <a:latin typeface="Helvetica "/>
              </a:rPr>
              <a:t>Results</a:t>
            </a:r>
            <a:endParaRPr lang="en-GB" sz="2400" dirty="0">
              <a:solidFill>
                <a:srgbClr val="FFFF00"/>
              </a:solidFill>
              <a:latin typeface="Helvetica 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6F072AB-F335-2D52-0701-B31497660BE6}"/>
              </a:ext>
            </a:extLst>
          </p:cNvPr>
          <p:cNvSpPr txBox="1"/>
          <p:nvPr/>
        </p:nvSpPr>
        <p:spPr>
          <a:xfrm>
            <a:off x="2830851" y="5546956"/>
            <a:ext cx="7024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b="1" dirty="0">
                <a:solidFill>
                  <a:srgbClr val="FFFF00"/>
                </a:solidFill>
                <a:latin typeface="Helvetica "/>
              </a:rPr>
              <a:t>?</a:t>
            </a:r>
            <a:endParaRPr lang="en-GB" sz="6600" b="1" dirty="0">
              <a:solidFill>
                <a:srgbClr val="FFFF00"/>
              </a:solidFill>
              <a:latin typeface="Helvetica "/>
            </a:endParaRP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B351A34-A771-138C-E6A3-60D06ECDD69F}"/>
              </a:ext>
            </a:extLst>
          </p:cNvPr>
          <p:cNvSpPr txBox="1"/>
          <p:nvPr/>
        </p:nvSpPr>
        <p:spPr>
          <a:xfrm>
            <a:off x="5882308" y="5545904"/>
            <a:ext cx="7024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b="1" dirty="0">
                <a:solidFill>
                  <a:srgbClr val="FFFF00"/>
                </a:solidFill>
                <a:latin typeface="Helvetica "/>
              </a:rPr>
              <a:t>?</a:t>
            </a:r>
            <a:endParaRPr lang="en-GB" sz="6600" b="1" dirty="0">
              <a:solidFill>
                <a:srgbClr val="FFFF00"/>
              </a:solidFill>
              <a:latin typeface="Helvetica 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1CC7AE5-BB36-3C3C-20C1-60962D53C21B}"/>
              </a:ext>
            </a:extLst>
          </p:cNvPr>
          <p:cNvSpPr txBox="1"/>
          <p:nvPr/>
        </p:nvSpPr>
        <p:spPr>
          <a:xfrm>
            <a:off x="1155809" y="1217650"/>
            <a:ext cx="70459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solidFill>
                  <a:schemeClr val="bg1"/>
                </a:solidFill>
                <a:latin typeface="Helvetica "/>
              </a:rPr>
              <a:t>FOR SAFE OAGB</a:t>
            </a:r>
            <a:r>
              <a:rPr lang="en-GB" sz="2800" b="0" i="0" dirty="0">
                <a:solidFill>
                  <a:srgbClr val="92D05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162342C2-98A0-6FA9-72E6-730F6ED28C9A}"/>
              </a:ext>
            </a:extLst>
          </p:cNvPr>
          <p:cNvSpPr/>
          <p:nvPr/>
        </p:nvSpPr>
        <p:spPr>
          <a:xfrm>
            <a:off x="3812756" y="1713063"/>
            <a:ext cx="1409701" cy="160197"/>
          </a:xfrm>
          <a:prstGeom prst="downArrow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45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29" grpId="0" animBg="1"/>
      <p:bldP spid="14" grpId="0"/>
      <p:bldP spid="36" grpId="0"/>
      <p:bldP spid="39" grpId="0"/>
      <p:bldP spid="40" grpId="0"/>
      <p:bldP spid="8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AB8DD0-9A21-3FB8-C706-999816A08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23" b="89019" l="15931" r="87382">
                        <a14:foregroundMark x1="79180" y1="82360" x2="34385" y2="73598"/>
                        <a14:foregroundMark x1="34385" y1="73598" x2="31388" y2="73481"/>
                        <a14:foregroundMark x1="32650" y1="80958" x2="76814" y2="86799"/>
                        <a14:foregroundMark x1="76814" y1="86799" x2="76814" y2="86799"/>
                        <a14:foregroundMark x1="79378" y1="66434" x2="80284" y2="55257"/>
                        <a14:foregroundMark x1="79068" y1="70265" x2="79099" y2="69882"/>
                        <a14:foregroundMark x1="78391" y1="78621" x2="78793" y2="73666"/>
                        <a14:foregroundMark x1="81546" y1="47897" x2="16246" y2="48364"/>
                        <a14:foregroundMark x1="83123" y1="84463" x2="87539" y2="61799"/>
                        <a14:foregroundMark x1="87539" y1="61799" x2="83438" y2="31776"/>
                        <a14:foregroundMark x1="83123" y1="30374" x2="73975" y2="20444"/>
                        <a14:foregroundMark x1="73975" y1="20444" x2="71136" y2="19042"/>
                        <a14:foregroundMark x1="79811" y1="17640" x2="33438" y2="26402"/>
                        <a14:foregroundMark x1="20347" y1="28037" x2="18770" y2="43925"/>
                        <a14:foregroundMark x1="16562" y1="37383" x2="24921" y2="29673"/>
                        <a14:foregroundMark x1="24921" y1="29673" x2="35489" y2="24065"/>
                        <a14:foregroundMark x1="35489" y1="24065" x2="36278" y2="24065"/>
                        <a14:foregroundMark x1="16088" y1="34930" x2="18297" y2="29556"/>
                        <a14:foregroundMark x1="18297" y1="29556" x2="27445" y2="22664"/>
                        <a14:foregroundMark x1="27445" y1="22664" x2="30915" y2="22430"/>
                        <a14:foregroundMark x1="26025" y1="81075" x2="48896" y2="89019"/>
                        <a14:foregroundMark x1="33438" y1="85864" x2="77287" y2="87500"/>
                        <a14:foregroundMark x1="77287" y1="87500" x2="79022" y2="87850"/>
                        <a14:foregroundMark x1="49211" y1="37500" x2="75079" y2="28154"/>
                        <a14:foregroundMark x1="42587" y1="56192" x2="47003" y2="54907"/>
                        <a14:foregroundMark x1="48738" y1="56542" x2="43533" y2="58061"/>
                        <a14:foregroundMark x1="43533" y1="58061" x2="43218" y2="58061"/>
                        <a14:foregroundMark x1="32808" y1="51869" x2="36751" y2="51051"/>
                        <a14:foregroundMark x1="37382" y1="51285" x2="33596" y2="51869"/>
                        <a14:backgroundMark x1="32334" y1="61682" x2="56467" y2="68458"/>
                        <a14:backgroundMark x1="29968" y1="62383" x2="32965" y2="60164"/>
                        <a14:backgroundMark x1="38170" y1="58762" x2="40379" y2="59112"/>
                        <a14:backgroundMark x1="34227" y1="63551" x2="37855" y2="65654"/>
                        <a14:backgroundMark x1="39748" y1="67523" x2="57886" y2="73014"/>
                        <a14:backgroundMark x1="57886" y1="73014" x2="60883" y2="73364"/>
                        <a14:backgroundMark x1="65615" y1="76402" x2="68770" y2="68224"/>
                        <a14:backgroundMark x1="71451" y1="66005" x2="46688" y2="63084"/>
                        <a14:backgroundMark x1="51104" y1="60047" x2="49408" y2="58373"/>
                        <a14:backgroundMark x1="50473" y1="57710" x2="52997" y2="61449"/>
                        <a14:backgroundMark x1="67823" y1="76986" x2="56151" y2="75467"/>
                        <a14:backgroundMark x1="75237" y1="70794" x2="73028" y2="70794"/>
                        <a14:backgroundMark x1="76183" y1="67757" x2="74290" y2="67640"/>
                        <a14:backgroundMark x1="83754" y1="63084" x2="82334" y2="67640"/>
                        <a14:backgroundMark x1="82334" y1="67640" x2="77918" y2="68808"/>
                        <a14:backgroundMark x1="80599" y1="72079" x2="75552" y2="70911"/>
                        <a14:backgroundMark x1="78707" y1="73014" x2="79338" y2="73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7" t="11052" r="11700" b="7906"/>
          <a:stretch/>
        </p:blipFill>
        <p:spPr bwMode="auto">
          <a:xfrm rot="5400000">
            <a:off x="1250899" y="-1168728"/>
            <a:ext cx="6880625" cy="95914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Fumetto: rettangolo con angoli arrotondati 12">
            <a:extLst>
              <a:ext uri="{FF2B5EF4-FFF2-40B4-BE49-F238E27FC236}">
                <a16:creationId xmlns:a16="http://schemas.microsoft.com/office/drawing/2014/main" id="{D8A68E1D-5794-9479-9764-ADCE02DB4BC9}"/>
              </a:ext>
            </a:extLst>
          </p:cNvPr>
          <p:cNvSpPr/>
          <p:nvPr/>
        </p:nvSpPr>
        <p:spPr>
          <a:xfrm>
            <a:off x="2587222" y="1311454"/>
            <a:ext cx="2113682" cy="393113"/>
          </a:xfrm>
          <a:prstGeom prst="wedgeRoundRectCallout">
            <a:avLst>
              <a:gd name="adj1" fmla="val 43355"/>
              <a:gd name="adj2" fmla="val 193456"/>
              <a:gd name="adj3" fmla="val 16667"/>
            </a:avLst>
          </a:prstGeom>
          <a:solidFill>
            <a:srgbClr val="78DB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1CDB700-01D1-406C-2F27-CF632113ADC9}"/>
              </a:ext>
            </a:extLst>
          </p:cNvPr>
          <p:cNvSpPr txBox="1"/>
          <p:nvPr/>
        </p:nvSpPr>
        <p:spPr>
          <a:xfrm>
            <a:off x="2509837" y="1241261"/>
            <a:ext cx="2209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Comic Sans MS" panose="030F0702030302020204" pitchFamily="66" charset="0"/>
              </a:rPr>
              <a:t>CORRECT ?</a:t>
            </a:r>
            <a:endParaRPr lang="en-GB" sz="2800" b="1" dirty="0">
              <a:latin typeface="Comic Sans MS" panose="030F0702030302020204" pitchFamily="66" charset="0"/>
            </a:endParaRPr>
          </a:p>
        </p:txBody>
      </p:sp>
      <p:sp>
        <p:nvSpPr>
          <p:cNvPr id="11" name="Fumetto: rettangolo con angoli arrotondati 10">
            <a:extLst>
              <a:ext uri="{FF2B5EF4-FFF2-40B4-BE49-F238E27FC236}">
                <a16:creationId xmlns:a16="http://schemas.microsoft.com/office/drawing/2014/main" id="{C33D5446-A352-774B-7169-3A976A72FF65}"/>
              </a:ext>
            </a:extLst>
          </p:cNvPr>
          <p:cNvSpPr/>
          <p:nvPr/>
        </p:nvSpPr>
        <p:spPr>
          <a:xfrm>
            <a:off x="478786" y="1498912"/>
            <a:ext cx="1931938" cy="393113"/>
          </a:xfrm>
          <a:prstGeom prst="wedgeRoundRectCallout">
            <a:avLst>
              <a:gd name="adj1" fmla="val 41247"/>
              <a:gd name="adj2" fmla="val 241386"/>
              <a:gd name="adj3" fmla="val 16667"/>
            </a:avLst>
          </a:prstGeom>
          <a:solidFill>
            <a:srgbClr val="14AF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E7208EB-C145-8BA8-DEA4-F98A27AA80F9}"/>
              </a:ext>
            </a:extLst>
          </p:cNvPr>
          <p:cNvSpPr txBox="1"/>
          <p:nvPr/>
        </p:nvSpPr>
        <p:spPr>
          <a:xfrm>
            <a:off x="468334" y="1451214"/>
            <a:ext cx="2023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Bradley Hand ITC" panose="03070402050302030203" pitchFamily="66" charset="0"/>
              </a:rPr>
              <a:t>CORRECT !</a:t>
            </a:r>
            <a:endParaRPr lang="en-GB" sz="2800" b="1" dirty="0">
              <a:latin typeface="Bradley Hand ITC" panose="03070402050302030203" pitchFamily="66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39478AA-12F3-F559-7631-06AC6F71D9C7}"/>
              </a:ext>
            </a:extLst>
          </p:cNvPr>
          <p:cNvSpPr txBox="1"/>
          <p:nvPr/>
        </p:nvSpPr>
        <p:spPr>
          <a:xfrm>
            <a:off x="6601858" y="3307929"/>
            <a:ext cx="50842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GB" sz="4400" b="1" dirty="0">
              <a:solidFill>
                <a:srgbClr val="0070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23216A4-EB8C-4A91-8E1E-593270E80F52}"/>
              </a:ext>
            </a:extLst>
          </p:cNvPr>
          <p:cNvSpPr txBox="1"/>
          <p:nvPr/>
        </p:nvSpPr>
        <p:spPr>
          <a:xfrm>
            <a:off x="5070137" y="626037"/>
            <a:ext cx="7761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n-GB" sz="8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6D264749-4626-C601-9875-F094487F9D81}"/>
              </a:ext>
            </a:extLst>
          </p:cNvPr>
          <p:cNvSpPr/>
          <p:nvPr/>
        </p:nvSpPr>
        <p:spPr>
          <a:xfrm>
            <a:off x="0" y="-27933"/>
            <a:ext cx="9144000" cy="96808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CA562AC-AB5D-8D2A-534D-F900DB90679A}"/>
              </a:ext>
            </a:extLst>
          </p:cNvPr>
          <p:cNvSpPr txBox="1"/>
          <p:nvPr/>
        </p:nvSpPr>
        <p:spPr>
          <a:xfrm>
            <a:off x="314621" y="-301146"/>
            <a:ext cx="22340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A.I.</a:t>
            </a:r>
            <a:endParaRPr lang="en-GB" sz="960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789D0FA-BF87-1ED0-1070-A0C358EE5486}"/>
              </a:ext>
            </a:extLst>
          </p:cNvPr>
          <p:cNvSpPr txBox="1"/>
          <p:nvPr/>
        </p:nvSpPr>
        <p:spPr>
          <a:xfrm>
            <a:off x="2374110" y="-186942"/>
            <a:ext cx="78174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Cosa può fare ? </a:t>
            </a:r>
            <a:endParaRPr lang="en-GB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8DBD996-D67E-2E72-520C-652A3B25F4D3}"/>
              </a:ext>
            </a:extLst>
          </p:cNvPr>
          <p:cNvSpPr txBox="1"/>
          <p:nvPr/>
        </p:nvSpPr>
        <p:spPr>
          <a:xfrm>
            <a:off x="2606787" y="4361570"/>
            <a:ext cx="6412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4400" b="1" dirty="0">
              <a:solidFill>
                <a:srgbClr val="7A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8" name="Picture 6" descr="Artificial Intelligence Cartoons – Innovation Evangelism">
            <a:extLst>
              <a:ext uri="{FF2B5EF4-FFF2-40B4-BE49-F238E27FC236}">
                <a16:creationId xmlns:a16="http://schemas.microsoft.com/office/drawing/2014/main" id="{175C70C4-5E97-C1A9-5333-3DA4E89F13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415" b="95713" l="4127" r="38099">
                        <a14:foregroundMark x1="22623" y1="35415" x2="22476" y2="51538"/>
                        <a14:foregroundMark x1="23581" y1="58155" x2="21371" y2="75396"/>
                        <a14:foregroundMark x1="12085" y1="64678" x2="12085" y2="64678"/>
                        <a14:foregroundMark x1="17244" y1="92731" x2="23729" y2="95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26" r="57544"/>
          <a:stretch/>
        </p:blipFill>
        <p:spPr bwMode="auto">
          <a:xfrm>
            <a:off x="615675" y="2004604"/>
            <a:ext cx="3865900" cy="470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Artificial Intelligence Cartoons – Innovation Evangelism">
            <a:extLst>
              <a:ext uri="{FF2B5EF4-FFF2-40B4-BE49-F238E27FC236}">
                <a16:creationId xmlns:a16="http://schemas.microsoft.com/office/drawing/2014/main" id="{A0400234-1E83-BC78-583E-9099D45FED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415" b="95713" l="4127" r="38099">
                        <a14:foregroundMark x1="22623" y1="35415" x2="22476" y2="51538"/>
                        <a14:foregroundMark x1="23581" y1="58155" x2="21371" y2="75396"/>
                        <a14:foregroundMark x1="12085" y1="64678" x2="12085" y2="64678"/>
                        <a14:foregroundMark x1="17244" y1="92731" x2="23729" y2="95713"/>
                        <a14:backgroundMark x1="35225" y1="59832" x2="32203" y2="66076"/>
                        <a14:backgroundMark x1="32203" y1="66076" x2="31982" y2="66170"/>
                        <a14:backgroundMark x1="28519" y1="62069" x2="30361" y2="68220"/>
                        <a14:backgroundMark x1="28887" y1="67195" x2="29329" y2="70923"/>
                        <a14:backgroundMark x1="29182" y1="70736" x2="28887" y2="64399"/>
                        <a14:backgroundMark x1="20634" y1="79124" x2="20634" y2="92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576" r="57544"/>
          <a:stretch/>
        </p:blipFill>
        <p:spPr bwMode="auto">
          <a:xfrm>
            <a:off x="609193" y="1993797"/>
            <a:ext cx="3865900" cy="471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EF9C7C0-963B-7174-9CAB-8040750E15A1}"/>
              </a:ext>
            </a:extLst>
          </p:cNvPr>
          <p:cNvSpPr txBox="1"/>
          <p:nvPr/>
        </p:nvSpPr>
        <p:spPr>
          <a:xfrm>
            <a:off x="2336854" y="4111040"/>
            <a:ext cx="774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latin typeface="Comic Sans MS" panose="030F0702030302020204" pitchFamily="66" charset="0"/>
              </a:rPr>
              <a:t>AI</a:t>
            </a:r>
            <a:endParaRPr lang="en-GB" sz="3600" b="1" dirty="0">
              <a:latin typeface="Comic Sans MS" panose="030F0702030302020204" pitchFamily="66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A742DC-2A36-6F05-D8DD-3D364D348DF6}"/>
              </a:ext>
            </a:extLst>
          </p:cNvPr>
          <p:cNvSpPr txBox="1"/>
          <p:nvPr/>
        </p:nvSpPr>
        <p:spPr>
          <a:xfrm>
            <a:off x="1" y="3935913"/>
            <a:ext cx="914399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600" b="1" dirty="0">
                <a:solidFill>
                  <a:srgbClr val="7A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Guida Intraoperatoria</a:t>
            </a:r>
          </a:p>
          <a:p>
            <a:pPr algn="ctr"/>
            <a:r>
              <a:rPr lang="it-IT" sz="4800" b="1" dirty="0">
                <a:solidFill>
                  <a:srgbClr val="7A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" panose="020B0604020202020204"/>
              </a:rPr>
              <a:t>In the </a:t>
            </a:r>
            <a:r>
              <a:rPr lang="it-IT" sz="4800" b="1" dirty="0" err="1">
                <a:solidFill>
                  <a:srgbClr val="7A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" panose="020B0604020202020204"/>
              </a:rPr>
              <a:t>flight</a:t>
            </a:r>
            <a:r>
              <a:rPr lang="it-IT" sz="4800" b="1" dirty="0">
                <a:solidFill>
                  <a:srgbClr val="7A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" panose="020B0604020202020204"/>
              </a:rPr>
              <a:t>/no </a:t>
            </a:r>
            <a:r>
              <a:rPr lang="it-IT" sz="4800" b="1" dirty="0" err="1">
                <a:solidFill>
                  <a:srgbClr val="7A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" panose="020B0604020202020204"/>
              </a:rPr>
              <a:t>flight</a:t>
            </a:r>
            <a:r>
              <a:rPr lang="it-IT" sz="4800" b="1" dirty="0">
                <a:solidFill>
                  <a:srgbClr val="7A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" panose="020B0604020202020204"/>
              </a:rPr>
              <a:t> zone</a:t>
            </a:r>
            <a:endParaRPr lang="en-GB" sz="6600" b="1" dirty="0">
              <a:solidFill>
                <a:srgbClr val="7AF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/>
            </a:endParaRPr>
          </a:p>
        </p:txBody>
      </p:sp>
      <p:sp>
        <p:nvSpPr>
          <p:cNvPr id="14" name="Arco 13">
            <a:extLst>
              <a:ext uri="{FF2B5EF4-FFF2-40B4-BE49-F238E27FC236}">
                <a16:creationId xmlns:a16="http://schemas.microsoft.com/office/drawing/2014/main" id="{98ECEEA3-812E-5048-3D0F-7A3B7FC4DCC1}"/>
              </a:ext>
            </a:extLst>
          </p:cNvPr>
          <p:cNvSpPr/>
          <p:nvPr/>
        </p:nvSpPr>
        <p:spPr>
          <a:xfrm rot="9228479">
            <a:off x="2390175" y="2876819"/>
            <a:ext cx="720437" cy="443346"/>
          </a:xfrm>
          <a:prstGeom prst="arc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 w="571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7796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1" grpId="0" animBg="1"/>
      <p:bldP spid="12" grpId="0"/>
      <p:bldP spid="17" grpId="0"/>
      <p:bldP spid="7" grpId="0"/>
      <p:bldP spid="10" grpId="0"/>
      <p:bldP spid="15" grpId="0"/>
      <p:bldP spid="2" grpId="0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C2185-F4ED-BB0C-8720-31617CADB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3B4BE97-A29C-16BD-F66A-6D152B47DCF1}"/>
              </a:ext>
            </a:extLst>
          </p:cNvPr>
          <p:cNvSpPr txBox="1"/>
          <p:nvPr/>
        </p:nvSpPr>
        <p:spPr>
          <a:xfrm>
            <a:off x="3068329" y="4502955"/>
            <a:ext cx="31086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Automated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storage, Analysis</a:t>
            </a:r>
          </a:p>
          <a:p>
            <a:pPr algn="ctr"/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  <a:p>
            <a:pPr algn="ctr"/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CVS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% adoption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F050185-D877-7617-79C2-DBCDF7E24BE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contrast="40000"/>
          </a:blip>
          <a:srcRect l="16262" t="13344" r="41919" b="24808"/>
          <a:stretch/>
        </p:blipFill>
        <p:spPr>
          <a:xfrm>
            <a:off x="2978199" y="1841796"/>
            <a:ext cx="3273588" cy="25382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D2845C0-D1FD-D0F7-BE9D-C55C0B306EE8}"/>
              </a:ext>
            </a:extLst>
          </p:cNvPr>
          <p:cNvSpPr txBox="1"/>
          <p:nvPr/>
        </p:nvSpPr>
        <p:spPr>
          <a:xfrm>
            <a:off x="2959149" y="1510449"/>
            <a:ext cx="3376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Procedure steps breakdown</a:t>
            </a:r>
            <a:endParaRPr lang="en-GB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47286BD-B67F-92A4-29E8-F73EB71EE99B}"/>
              </a:ext>
            </a:extLst>
          </p:cNvPr>
          <p:cNvSpPr txBox="1"/>
          <p:nvPr/>
        </p:nvSpPr>
        <p:spPr>
          <a:xfrm>
            <a:off x="3271241" y="2308916"/>
            <a:ext cx="1608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Calot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Triangle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544F792-7357-CAD8-6AE8-2ADB2AC85D9E}"/>
              </a:ext>
            </a:extLst>
          </p:cNvPr>
          <p:cNvSpPr txBox="1"/>
          <p:nvPr/>
        </p:nvSpPr>
        <p:spPr>
          <a:xfrm>
            <a:off x="2518471" y="2882799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Infundibulum</a:t>
            </a:r>
            <a:endParaRPr lang="it-I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dissection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C1B6766-C277-926D-67A7-5F72189A4DB1}"/>
              </a:ext>
            </a:extLst>
          </p:cNvPr>
          <p:cNvSpPr txBox="1"/>
          <p:nvPr/>
        </p:nvSpPr>
        <p:spPr>
          <a:xfrm>
            <a:off x="3952611" y="3632921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Cystic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artery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and </a:t>
            </a:r>
          </a:p>
          <a:p>
            <a:pPr algn="ctr"/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duct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</a:t>
            </a:r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dissected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002B699-E392-2080-217B-08729717B5C5}"/>
              </a:ext>
            </a:extLst>
          </p:cNvPr>
          <p:cNvSpPr txBox="1"/>
          <p:nvPr/>
        </p:nvSpPr>
        <p:spPr>
          <a:xfrm>
            <a:off x="3023569" y="1780773"/>
            <a:ext cx="327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C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ritical </a:t>
            </a:r>
            <a:r>
              <a:rPr lang="it-IT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V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iew</a:t>
            </a:r>
            <a:r>
              <a:rPr lang="it-IT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</a:t>
            </a:r>
            <a:r>
              <a:rPr lang="it-IT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S</a:t>
            </a:r>
            <a:r>
              <a:rPr lang="it-IT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afety</a:t>
            </a:r>
            <a:endParaRPr lang="en-GB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BA31B7A-B6A6-75CC-CF61-859A49F43C96}"/>
              </a:ext>
            </a:extLst>
          </p:cNvPr>
          <p:cNvSpPr txBox="1"/>
          <p:nvPr/>
        </p:nvSpPr>
        <p:spPr>
          <a:xfrm>
            <a:off x="3509562" y="5785882"/>
            <a:ext cx="22108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Connecting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with</a:t>
            </a:r>
          </a:p>
          <a:p>
            <a:pPr algn="ctr"/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post op data</a:t>
            </a:r>
          </a:p>
          <a:p>
            <a:pPr algn="ctr"/>
            <a:r>
              <a:rPr 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Negative </a:t>
            </a:r>
            <a:r>
              <a:rPr lang="it-IT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Outcomes</a:t>
            </a:r>
            <a:endParaRPr lang="en-GB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14" name="Freccia in giù 13">
            <a:extLst>
              <a:ext uri="{FF2B5EF4-FFF2-40B4-BE49-F238E27FC236}">
                <a16:creationId xmlns:a16="http://schemas.microsoft.com/office/drawing/2014/main" id="{454F6FC3-8D53-3D44-96A0-DD9464B96F04}"/>
              </a:ext>
            </a:extLst>
          </p:cNvPr>
          <p:cNvSpPr/>
          <p:nvPr/>
        </p:nvSpPr>
        <p:spPr>
          <a:xfrm rot="10957950">
            <a:off x="3243678" y="5036726"/>
            <a:ext cx="338307" cy="36933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BEE995E7-8654-118D-3B88-45DD7D443BD6}"/>
              </a:ext>
            </a:extLst>
          </p:cNvPr>
          <p:cNvSpPr/>
          <p:nvPr/>
        </p:nvSpPr>
        <p:spPr>
          <a:xfrm rot="10800000">
            <a:off x="5662999" y="5030481"/>
            <a:ext cx="338307" cy="36933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ccia in giù 15">
            <a:extLst>
              <a:ext uri="{FF2B5EF4-FFF2-40B4-BE49-F238E27FC236}">
                <a16:creationId xmlns:a16="http://schemas.microsoft.com/office/drawing/2014/main" id="{A5DA7B8C-BA1E-7C02-3309-493E5BF2EEDE}"/>
              </a:ext>
            </a:extLst>
          </p:cNvPr>
          <p:cNvSpPr/>
          <p:nvPr/>
        </p:nvSpPr>
        <p:spPr>
          <a:xfrm>
            <a:off x="5713565" y="6371865"/>
            <a:ext cx="338307" cy="36933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7ED697C0-DF30-AEE8-DECE-9A1A83F191D8}"/>
              </a:ext>
            </a:extLst>
          </p:cNvPr>
          <p:cNvSpPr/>
          <p:nvPr/>
        </p:nvSpPr>
        <p:spPr>
          <a:xfrm>
            <a:off x="3235374" y="6380935"/>
            <a:ext cx="338307" cy="36933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E6D19A8-DF3D-E34B-FF58-3B27264C613E}"/>
              </a:ext>
            </a:extLst>
          </p:cNvPr>
          <p:cNvSpPr/>
          <p:nvPr/>
        </p:nvSpPr>
        <p:spPr>
          <a:xfrm>
            <a:off x="0" y="0"/>
            <a:ext cx="9144000" cy="11911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7E1B3D-5244-416D-4C28-2DF9AB5F4314}"/>
              </a:ext>
            </a:extLst>
          </p:cNvPr>
          <p:cNvSpPr txBox="1"/>
          <p:nvPr/>
        </p:nvSpPr>
        <p:spPr>
          <a:xfrm>
            <a:off x="326289" y="-149808"/>
            <a:ext cx="22340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A.I.</a:t>
            </a:r>
            <a:endParaRPr lang="en-GB" sz="96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BB78A5B-EE08-77AB-1D7B-25BE148638DF}"/>
              </a:ext>
            </a:extLst>
          </p:cNvPr>
          <p:cNvSpPr txBox="1"/>
          <p:nvPr/>
        </p:nvSpPr>
        <p:spPr>
          <a:xfrm>
            <a:off x="2606126" y="-82785"/>
            <a:ext cx="65378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Cosa già fa ? </a:t>
            </a:r>
            <a:endParaRPr lang="en-GB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F542414-D7A5-8081-0C77-8F65052D6605}"/>
              </a:ext>
            </a:extLst>
          </p:cNvPr>
          <p:cNvSpPr txBox="1"/>
          <p:nvPr/>
        </p:nvSpPr>
        <p:spPr>
          <a:xfrm>
            <a:off x="2343979" y="830600"/>
            <a:ext cx="4314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</a:t>
            </a:r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in</a:t>
            </a:r>
            <a:r>
              <a:rPr lang="it-IT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</a:t>
            </a:r>
            <a:r>
              <a:rPr lang="it-IT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Cholecystectomy</a:t>
            </a:r>
            <a:endParaRPr lang="en-GB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C6D4496-9F1D-A00C-8541-396A40D92999}"/>
              </a:ext>
            </a:extLst>
          </p:cNvPr>
          <p:cNvSpPr txBox="1"/>
          <p:nvPr/>
        </p:nvSpPr>
        <p:spPr>
          <a:xfrm>
            <a:off x="7709582" y="6099902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Fried</a:t>
            </a:r>
            <a:r>
              <a:rPr lang="it-IT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27808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8" grpId="0"/>
      <p:bldP spid="9" grpId="0"/>
      <p:bldP spid="11" grpId="0"/>
      <p:bldP spid="12" grpId="0"/>
      <p:bldP spid="14" grpId="0" animBg="1"/>
      <p:bldP spid="15" grpId="0" animBg="1"/>
      <p:bldP spid="16" grpId="0" animBg="1"/>
      <p:bldP spid="17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isultati immagini per semiserious history">
            <a:extLst>
              <a:ext uri="{FF2B5EF4-FFF2-40B4-BE49-F238E27FC236}">
                <a16:creationId xmlns:a16="http://schemas.microsoft.com/office/drawing/2014/main" id="{AC0E9E43-207C-99F1-13E7-72B495A9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0" t="41228" r="11610"/>
          <a:stretch>
            <a:fillRect/>
          </a:stretch>
        </p:blipFill>
        <p:spPr bwMode="auto">
          <a:xfrm>
            <a:off x="5196259" y="1916493"/>
            <a:ext cx="2697352" cy="327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isultati immagini per semiserious history">
            <a:extLst>
              <a:ext uri="{FF2B5EF4-FFF2-40B4-BE49-F238E27FC236}">
                <a16:creationId xmlns:a16="http://schemas.microsoft.com/office/drawing/2014/main" id="{62E62FA7-D56B-2300-6966-438921628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6" t="41228" r="54024"/>
          <a:stretch>
            <a:fillRect/>
          </a:stretch>
        </p:blipFill>
        <p:spPr bwMode="auto">
          <a:xfrm>
            <a:off x="1290269" y="1916493"/>
            <a:ext cx="2187820" cy="327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652503C-A842-F73E-3788-274457DBF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9818" r="14574" b="5006"/>
          <a:stretch>
            <a:fillRect/>
          </a:stretch>
        </p:blipFill>
        <p:spPr bwMode="auto">
          <a:xfrm>
            <a:off x="3478089" y="2283691"/>
            <a:ext cx="1718170" cy="229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1253C88-FAD2-6BBE-35BF-7391AE05EC2B}"/>
              </a:ext>
            </a:extLst>
          </p:cNvPr>
          <p:cNvSpPr txBox="1"/>
          <p:nvPr/>
        </p:nvSpPr>
        <p:spPr>
          <a:xfrm>
            <a:off x="-480291" y="132456"/>
            <a:ext cx="101045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rgbClr val="FF8F4A"/>
                </a:solidFill>
                <a:latin typeface="Helvetica "/>
              </a:rPr>
              <a:t>1989: </a:t>
            </a:r>
            <a:r>
              <a:rPr lang="it-IT" sz="4000" dirty="0">
                <a:solidFill>
                  <a:srgbClr val="FF8F4A"/>
                </a:solidFill>
                <a:latin typeface="Helvetica "/>
              </a:rPr>
              <a:t>Nasce la</a:t>
            </a:r>
            <a:endParaRPr lang="it-IT" sz="4800" dirty="0">
              <a:solidFill>
                <a:srgbClr val="FF8F4A"/>
              </a:solidFill>
              <a:latin typeface="Helvetica "/>
            </a:endParaRPr>
          </a:p>
          <a:p>
            <a:pPr algn="ctr"/>
            <a:r>
              <a:rPr lang="it-IT" sz="4800" dirty="0">
                <a:solidFill>
                  <a:srgbClr val="FF8F4A"/>
                </a:solidFill>
                <a:latin typeface="Helvetica "/>
              </a:rPr>
              <a:t>CHIRURGIA LAPAROSCOPICA</a:t>
            </a:r>
            <a:endParaRPr lang="en-GB" sz="4800" dirty="0">
              <a:solidFill>
                <a:srgbClr val="FF8F4A"/>
              </a:solidFill>
              <a:latin typeface="Helvetica 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55E84E-77D4-9C2B-F962-C44E4FA1D639}"/>
              </a:ext>
            </a:extLst>
          </p:cNvPr>
          <p:cNvSpPr txBox="1"/>
          <p:nvPr/>
        </p:nvSpPr>
        <p:spPr>
          <a:xfrm>
            <a:off x="-163774" y="5010986"/>
            <a:ext cx="930777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rgbClr val="FF8F4A"/>
                </a:solidFill>
                <a:latin typeface="Helvetica "/>
              </a:rPr>
              <a:t>È la grande rivoluzione della</a:t>
            </a:r>
          </a:p>
          <a:p>
            <a:pPr algn="ctr"/>
            <a:r>
              <a:rPr lang="it-IT" sz="6600" dirty="0">
                <a:solidFill>
                  <a:srgbClr val="FF8F4A"/>
                </a:solidFill>
                <a:latin typeface="Helvetica "/>
              </a:rPr>
              <a:t>KEY HOLE SURGERY</a:t>
            </a:r>
            <a:endParaRPr lang="en-GB" sz="6600" dirty="0">
              <a:solidFill>
                <a:srgbClr val="FF8F4A"/>
              </a:solidFill>
              <a:latin typeface="Helvetica "/>
            </a:endParaRPr>
          </a:p>
        </p:txBody>
      </p:sp>
    </p:spTree>
    <p:extLst>
      <p:ext uri="{BB962C8B-B14F-4D97-AF65-F5344CB8AC3E}">
        <p14:creationId xmlns:p14="http://schemas.microsoft.com/office/powerpoint/2010/main" val="152853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EE5A116F-CE25-6C0D-2127-2AD02E1F4AB8}"/>
              </a:ext>
            </a:extLst>
          </p:cNvPr>
          <p:cNvSpPr/>
          <p:nvPr/>
        </p:nvSpPr>
        <p:spPr>
          <a:xfrm>
            <a:off x="-6" y="5227"/>
            <a:ext cx="9144000" cy="10107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Scan0005">
            <a:extLst>
              <a:ext uri="{FF2B5EF4-FFF2-40B4-BE49-F238E27FC236}">
                <a16:creationId xmlns:a16="http://schemas.microsoft.com/office/drawing/2014/main" id="{96CF1EF7-2FD6-F1A0-07C6-222920ACC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04" b="83748" l="21553" r="79786">
                        <a14:foregroundMark x1="43641" y1="76119" x2="50201" y2="46932"/>
                        <a14:foregroundMark x1="46319" y1="79768" x2="54618" y2="80265"/>
                        <a14:foregroundMark x1="54618" y1="80265" x2="60375" y2="79436"/>
                        <a14:foregroundMark x1="27845" y1="81260" x2="31727" y2="80763"/>
                        <a14:foregroundMark x1="25703" y1="49420" x2="24766" y2="56551"/>
                        <a14:foregroundMark x1="24766" y1="56551" x2="26506" y2="61526"/>
                        <a14:foregroundMark x1="25435" y1="49751" x2="25435" y2="49751"/>
                        <a14:foregroundMark x1="70950" y1="72637" x2="71620" y2="70315"/>
                        <a14:foregroundMark x1="52878" y1="13433" x2="54886" y2="20896"/>
                        <a14:foregroundMark x1="54886" y1="20896" x2="54485" y2="27529"/>
                        <a14:foregroundMark x1="53280" y1="12935" x2="54351" y2="18076"/>
                        <a14:foregroundMark x1="55422" y1="37811" x2="55422" y2="37811"/>
                        <a14:foregroundMark x1="31727" y1="36484" x2="35207" y2="34660"/>
                        <a14:foregroundMark x1="40964" y1="32338" x2="43106" y2="32338"/>
                        <a14:foregroundMark x1="42436" y1="31177" x2="42169" y2="31177"/>
                        <a14:foregroundMark x1="25033" y1="45937" x2="23695" y2="49585"/>
                        <a14:foregroundMark x1="22624" y1="48756" x2="23159" y2="50580"/>
                        <a14:foregroundMark x1="21553" y1="54892" x2="22222" y2="58872"/>
                        <a14:foregroundMark x1="26506" y1="81758" x2="55585" y2="83377"/>
                        <a14:foregroundMark x1="68424" y1="81997" x2="79786" y2="78773"/>
                        <a14:backgroundMark x1="78447" y1="84080" x2="50201" y2="86235"/>
                        <a14:backgroundMark x1="66399" y1="82587" x2="67738" y2="83085"/>
                        <a14:backgroundMark x1="88353" y1="85904" x2="88353" y2="85904"/>
                        <a14:backgroundMark x1="24632" y1="22222" x2="20884" y2="28690"/>
                        <a14:backgroundMark x1="20348" y1="22554" x2="30254" y2="25041"/>
                        <a14:backgroundMark x1="30254" y1="25041" x2="38019" y2="24046"/>
                        <a14:backgroundMark x1="38019" y1="24046" x2="21419" y2="24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48" t="10505" r="21520" b="14285"/>
          <a:stretch/>
        </p:blipFill>
        <p:spPr bwMode="auto">
          <a:xfrm flipH="1">
            <a:off x="2433632" y="-317236"/>
            <a:ext cx="6710362" cy="6501725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hatGPT Glossary: 41 AI Terms that Everyone Should Know - CNET">
            <a:extLst>
              <a:ext uri="{FF2B5EF4-FFF2-40B4-BE49-F238E27FC236}">
                <a16:creationId xmlns:a16="http://schemas.microsoft.com/office/drawing/2014/main" id="{C0C3D0B9-4A30-A8B8-525A-BB7F475E8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4" y="1938324"/>
            <a:ext cx="2981352" cy="29813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9A37CF20-1B5B-ABF1-0070-D385DE7DD5CB}"/>
              </a:ext>
            </a:extLst>
          </p:cNvPr>
          <p:cNvCxnSpPr/>
          <p:nvPr/>
        </p:nvCxnSpPr>
        <p:spPr>
          <a:xfrm>
            <a:off x="1374577" y="6764344"/>
            <a:ext cx="42243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AC368C5-589C-760A-779C-6CACFFC23A68}"/>
              </a:ext>
            </a:extLst>
          </p:cNvPr>
          <p:cNvSpPr txBox="1"/>
          <p:nvPr/>
        </p:nvSpPr>
        <p:spPr>
          <a:xfrm>
            <a:off x="622900" y="-7615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NEL PROSSIMO FUTURO</a:t>
            </a:r>
            <a:r>
              <a:rPr lang="it-IT" sz="7200" b="1" dirty="0">
                <a:solidFill>
                  <a:schemeClr val="bg1"/>
                </a:solidFill>
                <a:latin typeface="Bradley Hand ITC" panose="03070402050302030203" pitchFamily="66" charset="0"/>
              </a:rPr>
              <a:t> ?</a:t>
            </a:r>
            <a:endParaRPr lang="en-GB" sz="72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94F1FC68-11DA-8E9F-880B-A1C866CA3B3A}"/>
              </a:ext>
            </a:extLst>
          </p:cNvPr>
          <p:cNvCxnSpPr/>
          <p:nvPr/>
        </p:nvCxnSpPr>
        <p:spPr>
          <a:xfrm>
            <a:off x="1740310" y="6177633"/>
            <a:ext cx="740369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Facts About Robotic Surgery - Health Beat">
            <a:extLst>
              <a:ext uri="{FF2B5EF4-FFF2-40B4-BE49-F238E27FC236}">
                <a16:creationId xmlns:a16="http://schemas.microsoft.com/office/drawing/2014/main" id="{6AF4D2E8-E505-D578-F7A5-99597BC4B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1" b="92632" l="2476" r="32358">
                        <a14:foregroundMark x1="19190" y1="24785" x2="21835" y2="29952"/>
                        <a14:foregroundMark x1="32414" y1="54163" x2="32414" y2="57608"/>
                        <a14:foregroundMark x1="21216" y1="23349" x2="19471" y2="28995"/>
                        <a14:foregroundMark x1="5008" y1="78756" x2="2532" y2="67464"/>
                        <a14:foregroundMark x1="20822" y1="92632" x2="21384" y2="91579"/>
                        <a14:foregroundMark x1="21384" y1="91388" x2="21384" y2="91388"/>
                        <a14:foregroundMark x1="21384" y1="91100" x2="21384" y2="91100"/>
                        <a14:foregroundMark x1="30670" y1="89665" x2="28475" y2="84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855"/>
          <a:stretch/>
        </p:blipFill>
        <p:spPr bwMode="auto">
          <a:xfrm flipH="1">
            <a:off x="182337" y="901170"/>
            <a:ext cx="3366364" cy="536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5D57FA-5168-0894-036C-AD942E72E71E}"/>
              </a:ext>
            </a:extLst>
          </p:cNvPr>
          <p:cNvSpPr txBox="1"/>
          <p:nvPr/>
        </p:nvSpPr>
        <p:spPr>
          <a:xfrm>
            <a:off x="0" y="4769170"/>
            <a:ext cx="9312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A.I.guided</a:t>
            </a:r>
            <a:r>
              <a:rPr lang="it-IT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r>
              <a:rPr lang="it-IT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Total </a:t>
            </a:r>
            <a:r>
              <a:rPr lang="it-IT" sz="6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Robotic</a:t>
            </a:r>
            <a:r>
              <a:rPr lang="it-IT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Surgery?</a:t>
            </a:r>
            <a:endParaRPr lang="en-GB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697891-E09D-F354-440A-570DE26EBBE1}"/>
              </a:ext>
            </a:extLst>
          </p:cNvPr>
          <p:cNvSpPr txBox="1"/>
          <p:nvPr/>
        </p:nvSpPr>
        <p:spPr>
          <a:xfrm>
            <a:off x="-6" y="46783"/>
            <a:ext cx="19277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A.I.</a:t>
            </a:r>
            <a:endParaRPr lang="en-GB" sz="6600" dirty="0"/>
          </a:p>
        </p:txBody>
      </p:sp>
    </p:spTree>
    <p:extLst>
      <p:ext uri="{BB962C8B-B14F-4D97-AF65-F5344CB8AC3E}">
        <p14:creationId xmlns:p14="http://schemas.microsoft.com/office/powerpoint/2010/main" val="21616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AA0EF-3466-F6ED-879C-A67B36C73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E1499144-9165-1AF7-0106-1FF0F6D6BC47}"/>
              </a:ext>
            </a:extLst>
          </p:cNvPr>
          <p:cNvSpPr/>
          <p:nvPr/>
        </p:nvSpPr>
        <p:spPr>
          <a:xfrm>
            <a:off x="0" y="0"/>
            <a:ext cx="9144000" cy="98505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4" descr="Botticelli Nascita di Venere | Elle Decor">
            <a:extLst>
              <a:ext uri="{FF2B5EF4-FFF2-40B4-BE49-F238E27FC236}">
                <a16:creationId xmlns:a16="http://schemas.microsoft.com/office/drawing/2014/main" id="{9B986166-9A5E-D84C-3DAD-CFA7C2CD4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990600"/>
            <a:ext cx="5867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4" descr="Immagine">
            <a:extLst>
              <a:ext uri="{FF2B5EF4-FFF2-40B4-BE49-F238E27FC236}">
                <a16:creationId xmlns:a16="http://schemas.microsoft.com/office/drawing/2014/main" id="{19E706C4-0821-1738-E507-806CBB2647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0" t="12573" r="10407" b="11825"/>
          <a:stretch/>
        </p:blipFill>
        <p:spPr bwMode="auto">
          <a:xfrm>
            <a:off x="906664" y="985053"/>
            <a:ext cx="7399488" cy="587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I: the next level of smart customer service? - Information Age">
            <a:extLst>
              <a:ext uri="{FF2B5EF4-FFF2-40B4-BE49-F238E27FC236}">
                <a16:creationId xmlns:a16="http://schemas.microsoft.com/office/drawing/2014/main" id="{264F194A-6B2E-C29E-6EE3-251EAB7BA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3" r="29598"/>
          <a:stretch/>
        </p:blipFill>
        <p:spPr bwMode="auto">
          <a:xfrm>
            <a:off x="2870426" y="476250"/>
            <a:ext cx="3425598" cy="56245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4" descr="Immagine">
            <a:extLst>
              <a:ext uri="{FF2B5EF4-FFF2-40B4-BE49-F238E27FC236}">
                <a16:creationId xmlns:a16="http://schemas.microsoft.com/office/drawing/2014/main" id="{549E34F4-4333-AD84-5834-B2F7D15C2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573" b="85664" l="36977" r="65167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53" t="63062" r="31309" b="11825"/>
          <a:stretch/>
        </p:blipFill>
        <p:spPr bwMode="auto">
          <a:xfrm>
            <a:off x="2556263" y="4588555"/>
            <a:ext cx="3819525" cy="226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E8F816C-407D-0F33-CC1D-32C20273230B}"/>
              </a:ext>
            </a:extLst>
          </p:cNvPr>
          <p:cNvSpPr txBox="1"/>
          <p:nvPr/>
        </p:nvSpPr>
        <p:spPr>
          <a:xfrm>
            <a:off x="1220472" y="-292303"/>
            <a:ext cx="13468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AI</a:t>
            </a:r>
            <a:endParaRPr lang="en-GB" sz="9600" dirty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0F5CB4D-8556-62F8-834D-AD7720851EB5}"/>
              </a:ext>
            </a:extLst>
          </p:cNvPr>
          <p:cNvSpPr txBox="1"/>
          <p:nvPr/>
        </p:nvSpPr>
        <p:spPr>
          <a:xfrm>
            <a:off x="2870426" y="-37767"/>
            <a:ext cx="50681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UNA NUOVA ERA </a:t>
            </a:r>
            <a:r>
              <a:rPr lang="it-IT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</a:t>
            </a:r>
            <a:endParaRPr lang="it-IT" sz="4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13E61B-957B-56DE-E3D9-62399C8B3F0B}"/>
              </a:ext>
            </a:extLst>
          </p:cNvPr>
          <p:cNvSpPr txBox="1"/>
          <p:nvPr/>
        </p:nvSpPr>
        <p:spPr>
          <a:xfrm>
            <a:off x="2521457" y="454525"/>
            <a:ext cx="54171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UNA NUOVA VENERE</a:t>
            </a:r>
            <a:endParaRPr lang="en-GB" sz="4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CC5C8AF-AAFB-17A5-40B5-5FFEF948BDFD}"/>
              </a:ext>
            </a:extLst>
          </p:cNvPr>
          <p:cNvSpPr txBox="1"/>
          <p:nvPr/>
        </p:nvSpPr>
        <p:spPr>
          <a:xfrm>
            <a:off x="4355108" y="2101284"/>
            <a:ext cx="6319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1">
                    <a:lumMod val="75000"/>
                  </a:schemeClr>
                </a:solidFill>
              </a:rPr>
              <a:t>AI</a:t>
            </a:r>
            <a:endParaRPr lang="en-GB" sz="400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3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5CA0E61-98AA-C8CA-66EA-DB8D6CC7AA94}"/>
              </a:ext>
            </a:extLst>
          </p:cNvPr>
          <p:cNvSpPr txBox="1"/>
          <p:nvPr/>
        </p:nvSpPr>
        <p:spPr>
          <a:xfrm>
            <a:off x="-1175" y="112979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Helvetica" panose="020B0604020202020204"/>
                <a:cs typeface="Helvetica" panose="020B0604020202020204"/>
              </a:rPr>
              <a:t>Non</a:t>
            </a:r>
          </a:p>
          <a:p>
            <a:pPr algn="ctr"/>
            <a:r>
              <a:rPr lang="it-IT" sz="4800" dirty="0">
                <a:solidFill>
                  <a:srgbClr val="FF0000"/>
                </a:solidFill>
                <a:latin typeface="Helvetica" panose="020B0604020202020204"/>
                <a:cs typeface="Helvetica" panose="020B0604020202020204"/>
              </a:rPr>
              <a:t> UN’EPOCA DI CAMBIAMENTI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3DC9DB8-CA6C-54A6-C168-75CAE2DDD8A8}"/>
              </a:ext>
            </a:extLst>
          </p:cNvPr>
          <p:cNvSpPr txBox="1"/>
          <p:nvPr/>
        </p:nvSpPr>
        <p:spPr>
          <a:xfrm>
            <a:off x="0" y="3059945"/>
            <a:ext cx="9144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srgbClr val="FFC000"/>
                </a:solidFill>
                <a:latin typeface="Helvetica" panose="020B0604020202020204"/>
                <a:cs typeface="Helvetica" panose="020B0604020202020204"/>
              </a:rPr>
              <a:t>ma</a:t>
            </a:r>
          </a:p>
          <a:p>
            <a:pPr algn="ctr"/>
            <a:r>
              <a:rPr lang="it-IT" sz="4800" dirty="0">
                <a:solidFill>
                  <a:srgbClr val="FFC000"/>
                </a:solidFill>
                <a:latin typeface="Helvetica" panose="020B0604020202020204"/>
                <a:cs typeface="Helvetica" panose="020B0604020202020204"/>
              </a:rPr>
              <a:t>UN CAMBIAMENTO D’EPOCA</a:t>
            </a:r>
            <a:endParaRPr lang="en-GB" sz="4800" dirty="0">
              <a:solidFill>
                <a:srgbClr val="FFC000"/>
              </a:solidFill>
              <a:latin typeface="Helvetica" panose="020B0604020202020204"/>
              <a:cs typeface="Helvetica" panose="020B0604020202020204"/>
            </a:endParaRPr>
          </a:p>
        </p:txBody>
      </p:sp>
      <p:pic>
        <p:nvPicPr>
          <p:cNvPr id="2050" name="Picture 2" descr="Italia - La Congregazione Salesiana riunita in preghiera e solidarietà per Papa  Francesco">
            <a:extLst>
              <a:ext uri="{FF2B5EF4-FFF2-40B4-BE49-F238E27FC236}">
                <a16:creationId xmlns:a16="http://schemas.microsoft.com/office/drawing/2014/main" id="{F783F360-D853-0CCE-DCEF-873C044B3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97656" l="2637" r="97461">
                        <a14:foregroundMark x1="11621" y1="31901" x2="10449" y2="38672"/>
                        <a14:foregroundMark x1="19727" y1="65755" x2="38965" y2="89583"/>
                        <a14:foregroundMark x1="38965" y1="89583" x2="39648" y2="89974"/>
                        <a14:foregroundMark x1="64355" y1="76237" x2="81934" y2="93620"/>
                        <a14:foregroundMark x1="81148" y1="89058" x2="47559" y2="85938"/>
                        <a14:foregroundMark x1="47559" y1="85938" x2="2734" y2="85221"/>
                        <a14:foregroundMark x1="18848" y1="88997" x2="85742" y2="94987"/>
                        <a14:foregroundMark x1="85742" y1="94987" x2="90612" y2="95018"/>
                        <a14:foregroundMark x1="4590" y1="95378" x2="88574" y2="95768"/>
                        <a14:foregroundMark x1="92226" y1="97786" x2="20703" y2="97786"/>
                        <a14:foregroundMark x1="29590" y1="69792" x2="56250" y2="81445"/>
                        <a14:foregroundMark x1="56250" y1="81445" x2="58105" y2="81901"/>
                        <a14:foregroundMark x1="15430" y1="28385" x2="31735" y2="16371"/>
                        <a14:foregroundMark x1="35726" y1="15323" x2="60547" y2="10091"/>
                        <a14:backgroundMark x1="28613" y1="16406" x2="51660" y2="10352"/>
                        <a14:backgroundMark x1="33398" y1="14648" x2="22754" y2="18034"/>
                        <a14:backgroundMark x1="74023" y1="77604" x2="94629" y2="84570"/>
                        <a14:backgroundMark x1="95898" y1="94792" x2="75293" y2="70573"/>
                        <a14:backgroundMark x1="75293" y1="70573" x2="75293" y2="70182"/>
                        <a14:backgroundMark x1="75293" y1="70182" x2="89355" y2="62760"/>
                        <a14:backgroundMark x1="89355" y1="62760" x2="89551" y2="78906"/>
                        <a14:backgroundMark x1="89551" y1="78906" x2="89160" y2="79167"/>
                        <a14:backgroundMark x1="68555" y1="77018" x2="87988" y2="92904"/>
                        <a14:backgroundMark x1="71387" y1="74349" x2="76074" y2="69922"/>
                        <a14:backgroundMark x1="80078" y1="63672" x2="92383" y2="63542"/>
                        <a14:backgroundMark x1="92383" y1="63542" x2="98242" y2="63542"/>
                        <a14:backgroundMark x1="96094" y1="63672" x2="96582" y2="83659"/>
                        <a14:backgroundMark x1="96582" y1="83659" x2="93262" y2="90885"/>
                        <a14:backgroundMark x1="72656" y1="78516" x2="89551" y2="82943"/>
                        <a14:backgroundMark x1="89551" y1="82943" x2="89844" y2="82943"/>
                        <a14:backgroundMark x1="69629" y1="74609" x2="88965" y2="76172"/>
                        <a14:backgroundMark x1="88965" y1="76172" x2="78906" y2="76367"/>
                        <a14:backgroundMark x1="75293" y1="71224" x2="90137" y2="70833"/>
                        <a14:backgroundMark x1="90137" y1="70833" x2="71387" y2="71484"/>
                        <a14:backgroundMark x1="97852" y1="71940" x2="92578" y2="71680"/>
                        <a14:backgroundMark x1="93066" y1="72461" x2="91211" y2="71224"/>
                        <a14:backgroundMark x1="95410" y1="64648" x2="88965" y2="64258"/>
                        <a14:backgroundMark x1="86328" y1="77279" x2="94434" y2="78125"/>
                        <a14:backgroundMark x1="95020" y1="86068" x2="93262" y2="86068"/>
                        <a14:backgroundMark x1="86523" y1="89453" x2="92871" y2="90885"/>
                        <a14:backgroundMark x1="91406" y1="92773" x2="98926" y2="97266"/>
                        <a14:backgroundMark x1="90820" y1="94922" x2="95020" y2="98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006" y="4396509"/>
            <a:ext cx="1640993" cy="246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57B583E-BB7B-F7D1-A525-30262C9F8041}"/>
              </a:ext>
            </a:extLst>
          </p:cNvPr>
          <p:cNvSpPr txBox="1"/>
          <p:nvPr/>
        </p:nvSpPr>
        <p:spPr>
          <a:xfrm>
            <a:off x="6271491" y="6273225"/>
            <a:ext cx="2751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0000"/>
                </a:solidFill>
              </a:rPr>
              <a:t>Papa Francesco</a:t>
            </a: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1916603-020E-EA87-CCCB-3DB206CEE5A4}"/>
              </a:ext>
            </a:extLst>
          </p:cNvPr>
          <p:cNvSpPr txBox="1"/>
          <p:nvPr/>
        </p:nvSpPr>
        <p:spPr>
          <a:xfrm>
            <a:off x="0" y="2290"/>
            <a:ext cx="67681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 FORSE VIVIAMO… </a:t>
            </a:r>
            <a:endParaRPr lang="en-GB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56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Freeform 3"/>
          <p:cNvSpPr>
            <a:spLocks/>
          </p:cNvSpPr>
          <p:nvPr/>
        </p:nvSpPr>
        <p:spPr bwMode="auto">
          <a:xfrm>
            <a:off x="5518856" y="363539"/>
            <a:ext cx="2630311" cy="2790825"/>
          </a:xfrm>
          <a:custGeom>
            <a:avLst/>
            <a:gdLst/>
            <a:ahLst/>
            <a:cxnLst>
              <a:cxn ang="0">
                <a:pos x="289" y="1306"/>
              </a:cxn>
              <a:cxn ang="0">
                <a:pos x="195" y="1283"/>
              </a:cxn>
              <a:cxn ang="0">
                <a:pos x="63" y="1111"/>
              </a:cxn>
              <a:cxn ang="0">
                <a:pos x="39" y="1041"/>
              </a:cxn>
              <a:cxn ang="0">
                <a:pos x="32" y="511"/>
              </a:cxn>
              <a:cxn ang="0">
                <a:pos x="24" y="317"/>
              </a:cxn>
              <a:cxn ang="0">
                <a:pos x="63" y="254"/>
              </a:cxn>
              <a:cxn ang="0">
                <a:pos x="172" y="184"/>
              </a:cxn>
              <a:cxn ang="0">
                <a:pos x="172" y="75"/>
              </a:cxn>
              <a:cxn ang="0">
                <a:pos x="593" y="36"/>
              </a:cxn>
              <a:cxn ang="0">
                <a:pos x="569" y="20"/>
              </a:cxn>
              <a:cxn ang="0">
                <a:pos x="850" y="13"/>
              </a:cxn>
              <a:cxn ang="0">
                <a:pos x="943" y="28"/>
              </a:cxn>
              <a:cxn ang="0">
                <a:pos x="943" y="20"/>
              </a:cxn>
              <a:cxn ang="0">
                <a:pos x="1029" y="13"/>
              </a:cxn>
              <a:cxn ang="0">
                <a:pos x="1060" y="59"/>
              </a:cxn>
              <a:cxn ang="0">
                <a:pos x="1169" y="83"/>
              </a:cxn>
              <a:cxn ang="0">
                <a:pos x="1730" y="59"/>
              </a:cxn>
              <a:cxn ang="0">
                <a:pos x="1847" y="106"/>
              </a:cxn>
              <a:cxn ang="0">
                <a:pos x="1839" y="465"/>
              </a:cxn>
              <a:cxn ang="0">
                <a:pos x="1777" y="636"/>
              </a:cxn>
              <a:cxn ang="0">
                <a:pos x="1777" y="1041"/>
              </a:cxn>
              <a:cxn ang="0">
                <a:pos x="1450" y="1283"/>
              </a:cxn>
              <a:cxn ang="0">
                <a:pos x="1192" y="1376"/>
              </a:cxn>
              <a:cxn ang="0">
                <a:pos x="1177" y="1369"/>
              </a:cxn>
              <a:cxn ang="0">
                <a:pos x="842" y="1283"/>
              </a:cxn>
              <a:cxn ang="0">
                <a:pos x="663" y="1400"/>
              </a:cxn>
              <a:cxn ang="0">
                <a:pos x="850" y="1571"/>
              </a:cxn>
              <a:cxn ang="0">
                <a:pos x="818" y="1711"/>
              </a:cxn>
              <a:cxn ang="0">
                <a:pos x="857" y="1735"/>
              </a:cxn>
              <a:cxn ang="0">
                <a:pos x="702" y="1587"/>
              </a:cxn>
              <a:cxn ang="0">
                <a:pos x="608" y="1602"/>
              </a:cxn>
              <a:cxn ang="0">
                <a:pos x="577" y="1485"/>
              </a:cxn>
              <a:cxn ang="0">
                <a:pos x="577" y="1415"/>
              </a:cxn>
              <a:cxn ang="0">
                <a:pos x="577" y="1314"/>
              </a:cxn>
              <a:cxn ang="0">
                <a:pos x="281" y="1298"/>
              </a:cxn>
              <a:cxn ang="0">
                <a:pos x="172" y="1275"/>
              </a:cxn>
              <a:cxn ang="0">
                <a:pos x="217" y="1259"/>
              </a:cxn>
            </a:cxnLst>
            <a:rect l="0" t="0" r="r" b="b"/>
            <a:pathLst>
              <a:path w="1864" h="1758">
                <a:moveTo>
                  <a:pt x="593" y="1298"/>
                </a:moveTo>
                <a:cubicBezTo>
                  <a:pt x="492" y="1301"/>
                  <a:pt x="390" y="1301"/>
                  <a:pt x="289" y="1306"/>
                </a:cubicBezTo>
                <a:cubicBezTo>
                  <a:pt x="273" y="1307"/>
                  <a:pt x="258" y="1316"/>
                  <a:pt x="242" y="1314"/>
                </a:cubicBezTo>
                <a:cubicBezTo>
                  <a:pt x="223" y="1312"/>
                  <a:pt x="211" y="1293"/>
                  <a:pt x="195" y="1283"/>
                </a:cubicBezTo>
                <a:cubicBezTo>
                  <a:pt x="176" y="1252"/>
                  <a:pt x="144" y="1225"/>
                  <a:pt x="109" y="1213"/>
                </a:cubicBezTo>
                <a:cubicBezTo>
                  <a:pt x="86" y="1177"/>
                  <a:pt x="75" y="1152"/>
                  <a:pt x="63" y="1111"/>
                </a:cubicBezTo>
                <a:cubicBezTo>
                  <a:pt x="58" y="1095"/>
                  <a:pt x="52" y="1080"/>
                  <a:pt x="47" y="1065"/>
                </a:cubicBezTo>
                <a:cubicBezTo>
                  <a:pt x="44" y="1057"/>
                  <a:pt x="39" y="1041"/>
                  <a:pt x="39" y="1041"/>
                </a:cubicBezTo>
                <a:cubicBezTo>
                  <a:pt x="43" y="929"/>
                  <a:pt x="78" y="745"/>
                  <a:pt x="39" y="628"/>
                </a:cubicBezTo>
                <a:cubicBezTo>
                  <a:pt x="37" y="589"/>
                  <a:pt x="37" y="550"/>
                  <a:pt x="32" y="511"/>
                </a:cubicBezTo>
                <a:cubicBezTo>
                  <a:pt x="28" y="480"/>
                  <a:pt x="8" y="442"/>
                  <a:pt x="0" y="410"/>
                </a:cubicBezTo>
                <a:cubicBezTo>
                  <a:pt x="11" y="347"/>
                  <a:pt x="3" y="378"/>
                  <a:pt x="24" y="317"/>
                </a:cubicBezTo>
                <a:cubicBezTo>
                  <a:pt x="30" y="299"/>
                  <a:pt x="26" y="275"/>
                  <a:pt x="39" y="262"/>
                </a:cubicBezTo>
                <a:cubicBezTo>
                  <a:pt x="45" y="256"/>
                  <a:pt x="55" y="258"/>
                  <a:pt x="63" y="254"/>
                </a:cubicBezTo>
                <a:cubicBezTo>
                  <a:pt x="94" y="239"/>
                  <a:pt x="123" y="219"/>
                  <a:pt x="156" y="207"/>
                </a:cubicBezTo>
                <a:cubicBezTo>
                  <a:pt x="161" y="199"/>
                  <a:pt x="171" y="193"/>
                  <a:pt x="172" y="184"/>
                </a:cubicBezTo>
                <a:cubicBezTo>
                  <a:pt x="174" y="173"/>
                  <a:pt x="164" y="164"/>
                  <a:pt x="164" y="153"/>
                </a:cubicBezTo>
                <a:cubicBezTo>
                  <a:pt x="164" y="127"/>
                  <a:pt x="169" y="101"/>
                  <a:pt x="172" y="75"/>
                </a:cubicBezTo>
                <a:cubicBezTo>
                  <a:pt x="237" y="88"/>
                  <a:pt x="289" y="70"/>
                  <a:pt x="351" y="59"/>
                </a:cubicBezTo>
                <a:cubicBezTo>
                  <a:pt x="430" y="45"/>
                  <a:pt x="513" y="41"/>
                  <a:pt x="593" y="36"/>
                </a:cubicBezTo>
                <a:cubicBezTo>
                  <a:pt x="577" y="39"/>
                  <a:pt x="559" y="53"/>
                  <a:pt x="546" y="44"/>
                </a:cubicBezTo>
                <a:cubicBezTo>
                  <a:pt x="537" y="38"/>
                  <a:pt x="560" y="26"/>
                  <a:pt x="569" y="20"/>
                </a:cubicBezTo>
                <a:cubicBezTo>
                  <a:pt x="583" y="11"/>
                  <a:pt x="600" y="10"/>
                  <a:pt x="616" y="5"/>
                </a:cubicBezTo>
                <a:cubicBezTo>
                  <a:pt x="672" y="8"/>
                  <a:pt x="783" y="28"/>
                  <a:pt x="850" y="13"/>
                </a:cubicBezTo>
                <a:cubicBezTo>
                  <a:pt x="873" y="15"/>
                  <a:pt x="897" y="16"/>
                  <a:pt x="920" y="20"/>
                </a:cubicBezTo>
                <a:cubicBezTo>
                  <a:pt x="928" y="21"/>
                  <a:pt x="950" y="31"/>
                  <a:pt x="943" y="28"/>
                </a:cubicBezTo>
                <a:cubicBezTo>
                  <a:pt x="930" y="22"/>
                  <a:pt x="904" y="27"/>
                  <a:pt x="904" y="13"/>
                </a:cubicBezTo>
                <a:cubicBezTo>
                  <a:pt x="904" y="0"/>
                  <a:pt x="930" y="18"/>
                  <a:pt x="943" y="20"/>
                </a:cubicBezTo>
                <a:cubicBezTo>
                  <a:pt x="961" y="23"/>
                  <a:pt x="980" y="25"/>
                  <a:pt x="998" y="28"/>
                </a:cubicBezTo>
                <a:cubicBezTo>
                  <a:pt x="1058" y="49"/>
                  <a:pt x="989" y="34"/>
                  <a:pt x="1029" y="13"/>
                </a:cubicBezTo>
                <a:cubicBezTo>
                  <a:pt x="1036" y="9"/>
                  <a:pt x="1044" y="18"/>
                  <a:pt x="1052" y="20"/>
                </a:cubicBezTo>
                <a:cubicBezTo>
                  <a:pt x="1055" y="33"/>
                  <a:pt x="1049" y="52"/>
                  <a:pt x="1060" y="59"/>
                </a:cubicBezTo>
                <a:cubicBezTo>
                  <a:pt x="1077" y="71"/>
                  <a:pt x="1102" y="63"/>
                  <a:pt x="1122" y="67"/>
                </a:cubicBezTo>
                <a:cubicBezTo>
                  <a:pt x="1138" y="71"/>
                  <a:pt x="1152" y="82"/>
                  <a:pt x="1169" y="83"/>
                </a:cubicBezTo>
                <a:cubicBezTo>
                  <a:pt x="1213" y="86"/>
                  <a:pt x="1258" y="88"/>
                  <a:pt x="1302" y="91"/>
                </a:cubicBezTo>
                <a:cubicBezTo>
                  <a:pt x="1446" y="86"/>
                  <a:pt x="1587" y="77"/>
                  <a:pt x="1730" y="59"/>
                </a:cubicBezTo>
                <a:cubicBezTo>
                  <a:pt x="1745" y="62"/>
                  <a:pt x="1783" y="65"/>
                  <a:pt x="1800" y="75"/>
                </a:cubicBezTo>
                <a:cubicBezTo>
                  <a:pt x="1816" y="84"/>
                  <a:pt x="1847" y="106"/>
                  <a:pt x="1847" y="106"/>
                </a:cubicBezTo>
                <a:cubicBezTo>
                  <a:pt x="1864" y="154"/>
                  <a:pt x="1851" y="107"/>
                  <a:pt x="1847" y="192"/>
                </a:cubicBezTo>
                <a:cubicBezTo>
                  <a:pt x="1843" y="283"/>
                  <a:pt x="1844" y="374"/>
                  <a:pt x="1839" y="465"/>
                </a:cubicBezTo>
                <a:cubicBezTo>
                  <a:pt x="1837" y="501"/>
                  <a:pt x="1814" y="543"/>
                  <a:pt x="1800" y="574"/>
                </a:cubicBezTo>
                <a:cubicBezTo>
                  <a:pt x="1791" y="594"/>
                  <a:pt x="1777" y="636"/>
                  <a:pt x="1777" y="636"/>
                </a:cubicBezTo>
                <a:cubicBezTo>
                  <a:pt x="1780" y="693"/>
                  <a:pt x="1785" y="750"/>
                  <a:pt x="1785" y="807"/>
                </a:cubicBezTo>
                <a:cubicBezTo>
                  <a:pt x="1785" y="885"/>
                  <a:pt x="1780" y="963"/>
                  <a:pt x="1777" y="1041"/>
                </a:cubicBezTo>
                <a:cubicBezTo>
                  <a:pt x="1769" y="1240"/>
                  <a:pt x="1797" y="1263"/>
                  <a:pt x="1613" y="1275"/>
                </a:cubicBezTo>
                <a:cubicBezTo>
                  <a:pt x="1559" y="1279"/>
                  <a:pt x="1504" y="1280"/>
                  <a:pt x="1450" y="1283"/>
                </a:cubicBezTo>
                <a:cubicBezTo>
                  <a:pt x="1395" y="1296"/>
                  <a:pt x="1341" y="1303"/>
                  <a:pt x="1286" y="1314"/>
                </a:cubicBezTo>
                <a:cubicBezTo>
                  <a:pt x="1258" y="1342"/>
                  <a:pt x="1230" y="1365"/>
                  <a:pt x="1192" y="1376"/>
                </a:cubicBezTo>
                <a:cubicBezTo>
                  <a:pt x="1154" y="1403"/>
                  <a:pt x="1044" y="1431"/>
                  <a:pt x="1068" y="1361"/>
                </a:cubicBezTo>
                <a:cubicBezTo>
                  <a:pt x="1111" y="1372"/>
                  <a:pt x="1131" y="1376"/>
                  <a:pt x="1177" y="1369"/>
                </a:cubicBezTo>
                <a:cubicBezTo>
                  <a:pt x="1130" y="1353"/>
                  <a:pt x="1085" y="1331"/>
                  <a:pt x="1037" y="1314"/>
                </a:cubicBezTo>
                <a:cubicBezTo>
                  <a:pt x="986" y="1296"/>
                  <a:pt x="896" y="1290"/>
                  <a:pt x="842" y="1283"/>
                </a:cubicBezTo>
                <a:cubicBezTo>
                  <a:pt x="795" y="1288"/>
                  <a:pt x="748" y="1287"/>
                  <a:pt x="702" y="1298"/>
                </a:cubicBezTo>
                <a:cubicBezTo>
                  <a:pt x="689" y="1301"/>
                  <a:pt x="668" y="1383"/>
                  <a:pt x="663" y="1400"/>
                </a:cubicBezTo>
                <a:cubicBezTo>
                  <a:pt x="673" y="1500"/>
                  <a:pt x="664" y="1482"/>
                  <a:pt x="764" y="1493"/>
                </a:cubicBezTo>
                <a:cubicBezTo>
                  <a:pt x="804" y="1507"/>
                  <a:pt x="827" y="1538"/>
                  <a:pt x="850" y="1571"/>
                </a:cubicBezTo>
                <a:cubicBezTo>
                  <a:pt x="861" y="1608"/>
                  <a:pt x="860" y="1628"/>
                  <a:pt x="826" y="1649"/>
                </a:cubicBezTo>
                <a:cubicBezTo>
                  <a:pt x="810" y="1675"/>
                  <a:pt x="802" y="1676"/>
                  <a:pt x="818" y="1711"/>
                </a:cubicBezTo>
                <a:cubicBezTo>
                  <a:pt x="826" y="1728"/>
                  <a:pt x="850" y="1758"/>
                  <a:pt x="850" y="1758"/>
                </a:cubicBezTo>
                <a:cubicBezTo>
                  <a:pt x="852" y="1750"/>
                  <a:pt x="857" y="1743"/>
                  <a:pt x="857" y="1735"/>
                </a:cubicBezTo>
                <a:cubicBezTo>
                  <a:pt x="857" y="1665"/>
                  <a:pt x="825" y="1681"/>
                  <a:pt x="780" y="1649"/>
                </a:cubicBezTo>
                <a:cubicBezTo>
                  <a:pt x="738" y="1588"/>
                  <a:pt x="762" y="1608"/>
                  <a:pt x="702" y="1587"/>
                </a:cubicBezTo>
                <a:cubicBezTo>
                  <a:pt x="678" y="1590"/>
                  <a:pt x="655" y="1591"/>
                  <a:pt x="631" y="1595"/>
                </a:cubicBezTo>
                <a:cubicBezTo>
                  <a:pt x="623" y="1596"/>
                  <a:pt x="615" y="1606"/>
                  <a:pt x="608" y="1602"/>
                </a:cubicBezTo>
                <a:cubicBezTo>
                  <a:pt x="601" y="1598"/>
                  <a:pt x="603" y="1587"/>
                  <a:pt x="600" y="1579"/>
                </a:cubicBezTo>
                <a:cubicBezTo>
                  <a:pt x="591" y="1516"/>
                  <a:pt x="598" y="1546"/>
                  <a:pt x="577" y="1485"/>
                </a:cubicBezTo>
                <a:cubicBezTo>
                  <a:pt x="574" y="1477"/>
                  <a:pt x="569" y="1462"/>
                  <a:pt x="569" y="1462"/>
                </a:cubicBezTo>
                <a:cubicBezTo>
                  <a:pt x="572" y="1446"/>
                  <a:pt x="573" y="1430"/>
                  <a:pt x="577" y="1415"/>
                </a:cubicBezTo>
                <a:cubicBezTo>
                  <a:pt x="581" y="1399"/>
                  <a:pt x="593" y="1369"/>
                  <a:pt x="593" y="1369"/>
                </a:cubicBezTo>
                <a:cubicBezTo>
                  <a:pt x="588" y="1350"/>
                  <a:pt x="593" y="1325"/>
                  <a:pt x="577" y="1314"/>
                </a:cubicBezTo>
                <a:cubicBezTo>
                  <a:pt x="550" y="1295"/>
                  <a:pt x="487" y="1294"/>
                  <a:pt x="460" y="1291"/>
                </a:cubicBezTo>
                <a:cubicBezTo>
                  <a:pt x="400" y="1293"/>
                  <a:pt x="341" y="1298"/>
                  <a:pt x="281" y="1298"/>
                </a:cubicBezTo>
                <a:cubicBezTo>
                  <a:pt x="252" y="1298"/>
                  <a:pt x="223" y="1297"/>
                  <a:pt x="195" y="1291"/>
                </a:cubicBezTo>
                <a:cubicBezTo>
                  <a:pt x="186" y="1289"/>
                  <a:pt x="172" y="1275"/>
                  <a:pt x="172" y="1275"/>
                </a:cubicBezTo>
                <a:lnTo>
                  <a:pt x="217" y="1307"/>
                </a:lnTo>
                <a:lnTo>
                  <a:pt x="217" y="1259"/>
                </a:lnTo>
              </a:path>
            </a:pathLst>
          </a:custGeom>
          <a:noFill/>
          <a:ln w="762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868" name="Freeform 4"/>
          <p:cNvSpPr>
            <a:spLocks/>
          </p:cNvSpPr>
          <p:nvPr/>
        </p:nvSpPr>
        <p:spPr bwMode="auto">
          <a:xfrm>
            <a:off x="0" y="149225"/>
            <a:ext cx="5661378" cy="1854200"/>
          </a:xfrm>
          <a:custGeom>
            <a:avLst/>
            <a:gdLst/>
            <a:ahLst/>
            <a:cxnLst>
              <a:cxn ang="0">
                <a:pos x="3997" y="0"/>
              </a:cxn>
              <a:cxn ang="0">
                <a:pos x="3966" y="202"/>
              </a:cxn>
              <a:cxn ang="0">
                <a:pos x="3872" y="358"/>
              </a:cxn>
              <a:cxn ang="0">
                <a:pos x="3849" y="374"/>
              </a:cxn>
              <a:cxn ang="0">
                <a:pos x="3826" y="381"/>
              </a:cxn>
              <a:cxn ang="0">
                <a:pos x="3779" y="413"/>
              </a:cxn>
              <a:cxn ang="0">
                <a:pos x="3623" y="475"/>
              </a:cxn>
              <a:cxn ang="0">
                <a:pos x="3623" y="639"/>
              </a:cxn>
              <a:cxn ang="0">
                <a:pos x="3553" y="724"/>
              </a:cxn>
              <a:cxn ang="0">
                <a:pos x="3530" y="779"/>
              </a:cxn>
              <a:cxn ang="0">
                <a:pos x="3366" y="826"/>
              </a:cxn>
              <a:cxn ang="0">
                <a:pos x="3124" y="880"/>
              </a:cxn>
              <a:cxn ang="0">
                <a:pos x="2867" y="841"/>
              </a:cxn>
              <a:cxn ang="0">
                <a:pos x="2392" y="849"/>
              </a:cxn>
              <a:cxn ang="0">
                <a:pos x="2213" y="888"/>
              </a:cxn>
              <a:cxn ang="0">
                <a:pos x="2112" y="872"/>
              </a:cxn>
              <a:cxn ang="0">
                <a:pos x="1769" y="919"/>
              </a:cxn>
              <a:cxn ang="0">
                <a:pos x="1745" y="935"/>
              </a:cxn>
              <a:cxn ang="0">
                <a:pos x="1776" y="950"/>
              </a:cxn>
              <a:cxn ang="0">
                <a:pos x="1862" y="981"/>
              </a:cxn>
              <a:cxn ang="0">
                <a:pos x="1940" y="1168"/>
              </a:cxn>
              <a:cxn ang="0">
                <a:pos x="1909" y="1122"/>
              </a:cxn>
              <a:cxn ang="0">
                <a:pos x="1862" y="1098"/>
              </a:cxn>
              <a:cxn ang="0">
                <a:pos x="1667" y="1044"/>
              </a:cxn>
              <a:cxn ang="0">
                <a:pos x="1621" y="1020"/>
              </a:cxn>
              <a:cxn ang="0">
                <a:pos x="1644" y="966"/>
              </a:cxn>
              <a:cxn ang="0">
                <a:pos x="1636" y="989"/>
              </a:cxn>
              <a:cxn ang="0">
                <a:pos x="1597" y="981"/>
              </a:cxn>
              <a:cxn ang="0">
                <a:pos x="1605" y="958"/>
              </a:cxn>
              <a:cxn ang="0">
                <a:pos x="1597" y="935"/>
              </a:cxn>
              <a:cxn ang="0">
                <a:pos x="1551" y="919"/>
              </a:cxn>
              <a:cxn ang="0">
                <a:pos x="1418" y="904"/>
              </a:cxn>
              <a:cxn ang="0">
                <a:pos x="1605" y="911"/>
              </a:cxn>
              <a:cxn ang="0">
                <a:pos x="1496" y="919"/>
              </a:cxn>
              <a:cxn ang="0">
                <a:pos x="1473" y="935"/>
              </a:cxn>
              <a:cxn ang="0">
                <a:pos x="1410" y="958"/>
              </a:cxn>
              <a:cxn ang="0">
                <a:pos x="1395" y="849"/>
              </a:cxn>
              <a:cxn ang="0">
                <a:pos x="1348" y="818"/>
              </a:cxn>
              <a:cxn ang="0">
                <a:pos x="1356" y="841"/>
              </a:cxn>
              <a:cxn ang="0">
                <a:pos x="1379" y="849"/>
              </a:cxn>
              <a:cxn ang="0">
                <a:pos x="1356" y="857"/>
              </a:cxn>
              <a:cxn ang="0">
                <a:pos x="1177" y="872"/>
              </a:cxn>
              <a:cxn ang="0">
                <a:pos x="958" y="896"/>
              </a:cxn>
              <a:cxn ang="0">
                <a:pos x="553" y="872"/>
              </a:cxn>
              <a:cxn ang="0">
                <a:pos x="475" y="865"/>
              </a:cxn>
              <a:cxn ang="0">
                <a:pos x="249" y="841"/>
              </a:cxn>
              <a:cxn ang="0">
                <a:pos x="86" y="818"/>
              </a:cxn>
              <a:cxn ang="0">
                <a:pos x="0" y="763"/>
              </a:cxn>
            </a:cxnLst>
            <a:rect l="0" t="0" r="r" b="b"/>
            <a:pathLst>
              <a:path w="4012" h="1168">
                <a:moveTo>
                  <a:pt x="3997" y="0"/>
                </a:moveTo>
                <a:cubicBezTo>
                  <a:pt x="3989" y="66"/>
                  <a:pt x="3983" y="137"/>
                  <a:pt x="3966" y="202"/>
                </a:cubicBezTo>
                <a:cubicBezTo>
                  <a:pt x="4012" y="276"/>
                  <a:pt x="3936" y="337"/>
                  <a:pt x="3872" y="358"/>
                </a:cubicBezTo>
                <a:cubicBezTo>
                  <a:pt x="3864" y="363"/>
                  <a:pt x="3857" y="370"/>
                  <a:pt x="3849" y="374"/>
                </a:cubicBezTo>
                <a:cubicBezTo>
                  <a:pt x="3842" y="378"/>
                  <a:pt x="3833" y="377"/>
                  <a:pt x="3826" y="381"/>
                </a:cubicBezTo>
                <a:cubicBezTo>
                  <a:pt x="3764" y="422"/>
                  <a:pt x="3836" y="393"/>
                  <a:pt x="3779" y="413"/>
                </a:cubicBezTo>
                <a:cubicBezTo>
                  <a:pt x="3736" y="456"/>
                  <a:pt x="3682" y="465"/>
                  <a:pt x="3623" y="475"/>
                </a:cubicBezTo>
                <a:cubicBezTo>
                  <a:pt x="3604" y="530"/>
                  <a:pt x="3604" y="582"/>
                  <a:pt x="3623" y="639"/>
                </a:cubicBezTo>
                <a:cubicBezTo>
                  <a:pt x="3609" y="678"/>
                  <a:pt x="3588" y="701"/>
                  <a:pt x="3553" y="724"/>
                </a:cubicBezTo>
                <a:cubicBezTo>
                  <a:pt x="3548" y="739"/>
                  <a:pt x="3540" y="768"/>
                  <a:pt x="3530" y="779"/>
                </a:cubicBezTo>
                <a:cubicBezTo>
                  <a:pt x="3503" y="811"/>
                  <a:pt x="3403" y="816"/>
                  <a:pt x="3366" y="826"/>
                </a:cubicBezTo>
                <a:cubicBezTo>
                  <a:pt x="3285" y="848"/>
                  <a:pt x="3208" y="868"/>
                  <a:pt x="3124" y="880"/>
                </a:cubicBezTo>
                <a:cubicBezTo>
                  <a:pt x="2875" y="869"/>
                  <a:pt x="2998" y="885"/>
                  <a:pt x="2867" y="841"/>
                </a:cubicBezTo>
                <a:cubicBezTo>
                  <a:pt x="2747" y="844"/>
                  <a:pt x="2539" y="864"/>
                  <a:pt x="2392" y="849"/>
                </a:cubicBezTo>
                <a:cubicBezTo>
                  <a:pt x="2267" y="858"/>
                  <a:pt x="2300" y="858"/>
                  <a:pt x="2213" y="888"/>
                </a:cubicBezTo>
                <a:cubicBezTo>
                  <a:pt x="2179" y="884"/>
                  <a:pt x="2146" y="872"/>
                  <a:pt x="2112" y="872"/>
                </a:cubicBezTo>
                <a:cubicBezTo>
                  <a:pt x="1996" y="872"/>
                  <a:pt x="1886" y="919"/>
                  <a:pt x="1769" y="919"/>
                </a:cubicBezTo>
                <a:cubicBezTo>
                  <a:pt x="1761" y="924"/>
                  <a:pt x="1749" y="926"/>
                  <a:pt x="1745" y="935"/>
                </a:cubicBezTo>
                <a:cubicBezTo>
                  <a:pt x="1729" y="975"/>
                  <a:pt x="1772" y="951"/>
                  <a:pt x="1776" y="950"/>
                </a:cubicBezTo>
                <a:cubicBezTo>
                  <a:pt x="1810" y="957"/>
                  <a:pt x="1830" y="971"/>
                  <a:pt x="1862" y="981"/>
                </a:cubicBezTo>
                <a:cubicBezTo>
                  <a:pt x="1933" y="1028"/>
                  <a:pt x="1859" y="1115"/>
                  <a:pt x="1940" y="1168"/>
                </a:cubicBezTo>
                <a:cubicBezTo>
                  <a:pt x="1940" y="1168"/>
                  <a:pt x="1919" y="1137"/>
                  <a:pt x="1909" y="1122"/>
                </a:cubicBezTo>
                <a:cubicBezTo>
                  <a:pt x="1900" y="1108"/>
                  <a:pt x="1876" y="1103"/>
                  <a:pt x="1862" y="1098"/>
                </a:cubicBezTo>
                <a:cubicBezTo>
                  <a:pt x="1819" y="1031"/>
                  <a:pt x="1741" y="1049"/>
                  <a:pt x="1667" y="1044"/>
                </a:cubicBezTo>
                <a:cubicBezTo>
                  <a:pt x="1657" y="1041"/>
                  <a:pt x="1625" y="1032"/>
                  <a:pt x="1621" y="1020"/>
                </a:cubicBezTo>
                <a:cubicBezTo>
                  <a:pt x="1620" y="1016"/>
                  <a:pt x="1631" y="966"/>
                  <a:pt x="1644" y="966"/>
                </a:cubicBezTo>
                <a:cubicBezTo>
                  <a:pt x="1652" y="966"/>
                  <a:pt x="1639" y="981"/>
                  <a:pt x="1636" y="989"/>
                </a:cubicBezTo>
                <a:cubicBezTo>
                  <a:pt x="1623" y="986"/>
                  <a:pt x="1606" y="990"/>
                  <a:pt x="1597" y="981"/>
                </a:cubicBezTo>
                <a:cubicBezTo>
                  <a:pt x="1591" y="975"/>
                  <a:pt x="1605" y="966"/>
                  <a:pt x="1605" y="958"/>
                </a:cubicBezTo>
                <a:cubicBezTo>
                  <a:pt x="1605" y="950"/>
                  <a:pt x="1604" y="940"/>
                  <a:pt x="1597" y="935"/>
                </a:cubicBezTo>
                <a:cubicBezTo>
                  <a:pt x="1584" y="925"/>
                  <a:pt x="1551" y="919"/>
                  <a:pt x="1551" y="919"/>
                </a:cubicBezTo>
                <a:cubicBezTo>
                  <a:pt x="1527" y="922"/>
                  <a:pt x="1335" y="958"/>
                  <a:pt x="1418" y="904"/>
                </a:cubicBezTo>
                <a:cubicBezTo>
                  <a:pt x="1480" y="906"/>
                  <a:pt x="1544" y="899"/>
                  <a:pt x="1605" y="911"/>
                </a:cubicBezTo>
                <a:cubicBezTo>
                  <a:pt x="1641" y="918"/>
                  <a:pt x="1532" y="912"/>
                  <a:pt x="1496" y="919"/>
                </a:cubicBezTo>
                <a:cubicBezTo>
                  <a:pt x="1487" y="921"/>
                  <a:pt x="1481" y="930"/>
                  <a:pt x="1473" y="935"/>
                </a:cubicBezTo>
                <a:cubicBezTo>
                  <a:pt x="1434" y="909"/>
                  <a:pt x="1434" y="923"/>
                  <a:pt x="1410" y="958"/>
                </a:cubicBezTo>
                <a:cubicBezTo>
                  <a:pt x="1401" y="922"/>
                  <a:pt x="1411" y="882"/>
                  <a:pt x="1395" y="849"/>
                </a:cubicBezTo>
                <a:cubicBezTo>
                  <a:pt x="1387" y="832"/>
                  <a:pt x="1348" y="818"/>
                  <a:pt x="1348" y="818"/>
                </a:cubicBezTo>
                <a:cubicBezTo>
                  <a:pt x="1351" y="826"/>
                  <a:pt x="1350" y="835"/>
                  <a:pt x="1356" y="841"/>
                </a:cubicBezTo>
                <a:cubicBezTo>
                  <a:pt x="1362" y="847"/>
                  <a:pt x="1379" y="841"/>
                  <a:pt x="1379" y="849"/>
                </a:cubicBezTo>
                <a:cubicBezTo>
                  <a:pt x="1379" y="857"/>
                  <a:pt x="1364" y="856"/>
                  <a:pt x="1356" y="857"/>
                </a:cubicBezTo>
                <a:cubicBezTo>
                  <a:pt x="1327" y="861"/>
                  <a:pt x="1204" y="870"/>
                  <a:pt x="1177" y="872"/>
                </a:cubicBezTo>
                <a:cubicBezTo>
                  <a:pt x="1106" y="896"/>
                  <a:pt x="1030" y="878"/>
                  <a:pt x="958" y="896"/>
                </a:cubicBezTo>
                <a:cubicBezTo>
                  <a:pt x="775" y="891"/>
                  <a:pt x="701" y="891"/>
                  <a:pt x="553" y="872"/>
                </a:cubicBezTo>
                <a:cubicBezTo>
                  <a:pt x="512" y="860"/>
                  <a:pt x="538" y="865"/>
                  <a:pt x="475" y="865"/>
                </a:cubicBezTo>
                <a:cubicBezTo>
                  <a:pt x="372" y="829"/>
                  <a:pt x="445" y="850"/>
                  <a:pt x="249" y="841"/>
                </a:cubicBezTo>
                <a:cubicBezTo>
                  <a:pt x="194" y="835"/>
                  <a:pt x="141" y="826"/>
                  <a:pt x="86" y="818"/>
                </a:cubicBezTo>
                <a:cubicBezTo>
                  <a:pt x="52" y="807"/>
                  <a:pt x="32" y="779"/>
                  <a:pt x="0" y="763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157DB9DB-AC7E-BF1F-461D-AB98170EA53F}"/>
              </a:ext>
            </a:extLst>
          </p:cNvPr>
          <p:cNvSpPr/>
          <p:nvPr/>
        </p:nvSpPr>
        <p:spPr>
          <a:xfrm>
            <a:off x="2883159" y="4030824"/>
            <a:ext cx="1352939" cy="1268964"/>
          </a:xfrm>
          <a:custGeom>
            <a:avLst/>
            <a:gdLst>
              <a:gd name="connsiteX0" fmla="*/ 839755 w 1352939"/>
              <a:gd name="connsiteY0" fmla="*/ 55984 h 1268964"/>
              <a:gd name="connsiteX1" fmla="*/ 811763 w 1352939"/>
              <a:gd name="connsiteY1" fmla="*/ 102637 h 1268964"/>
              <a:gd name="connsiteX2" fmla="*/ 802433 w 1352939"/>
              <a:gd name="connsiteY2" fmla="*/ 139960 h 1268964"/>
              <a:gd name="connsiteX3" fmla="*/ 783772 w 1352939"/>
              <a:gd name="connsiteY3" fmla="*/ 186613 h 1268964"/>
              <a:gd name="connsiteX4" fmla="*/ 774441 w 1352939"/>
              <a:gd name="connsiteY4" fmla="*/ 214605 h 1268964"/>
              <a:gd name="connsiteX5" fmla="*/ 755780 w 1352939"/>
              <a:gd name="connsiteY5" fmla="*/ 242596 h 1268964"/>
              <a:gd name="connsiteX6" fmla="*/ 746449 w 1352939"/>
              <a:gd name="connsiteY6" fmla="*/ 289249 h 1268964"/>
              <a:gd name="connsiteX7" fmla="*/ 653143 w 1352939"/>
              <a:gd name="connsiteY7" fmla="*/ 298580 h 1268964"/>
              <a:gd name="connsiteX8" fmla="*/ 625151 w 1352939"/>
              <a:gd name="connsiteY8" fmla="*/ 317241 h 1268964"/>
              <a:gd name="connsiteX9" fmla="*/ 606490 w 1352939"/>
              <a:gd name="connsiteY9" fmla="*/ 354564 h 1268964"/>
              <a:gd name="connsiteX10" fmla="*/ 587829 w 1352939"/>
              <a:gd name="connsiteY10" fmla="*/ 382556 h 1268964"/>
              <a:gd name="connsiteX11" fmla="*/ 578498 w 1352939"/>
              <a:gd name="connsiteY11" fmla="*/ 410547 h 1268964"/>
              <a:gd name="connsiteX12" fmla="*/ 494523 w 1352939"/>
              <a:gd name="connsiteY12" fmla="*/ 475862 h 1268964"/>
              <a:gd name="connsiteX13" fmla="*/ 363894 w 1352939"/>
              <a:gd name="connsiteY13" fmla="*/ 457200 h 1268964"/>
              <a:gd name="connsiteX14" fmla="*/ 335902 w 1352939"/>
              <a:gd name="connsiteY14" fmla="*/ 447870 h 1268964"/>
              <a:gd name="connsiteX15" fmla="*/ 242596 w 1352939"/>
              <a:gd name="connsiteY15" fmla="*/ 363894 h 1268964"/>
              <a:gd name="connsiteX16" fmla="*/ 233265 w 1352939"/>
              <a:gd name="connsiteY16" fmla="*/ 335903 h 1268964"/>
              <a:gd name="connsiteX17" fmla="*/ 205274 w 1352939"/>
              <a:gd name="connsiteY17" fmla="*/ 214605 h 1268964"/>
              <a:gd name="connsiteX18" fmla="*/ 177282 w 1352939"/>
              <a:gd name="connsiteY18" fmla="*/ 158621 h 1268964"/>
              <a:gd name="connsiteX19" fmla="*/ 111968 w 1352939"/>
              <a:gd name="connsiteY19" fmla="*/ 121298 h 1268964"/>
              <a:gd name="connsiteX20" fmla="*/ 55984 w 1352939"/>
              <a:gd name="connsiteY20" fmla="*/ 74645 h 1268964"/>
              <a:gd name="connsiteX21" fmla="*/ 9331 w 1352939"/>
              <a:gd name="connsiteY21" fmla="*/ 102637 h 1268964"/>
              <a:gd name="connsiteX22" fmla="*/ 0 w 1352939"/>
              <a:gd name="connsiteY22" fmla="*/ 139960 h 1268964"/>
              <a:gd name="connsiteX23" fmla="*/ 46653 w 1352939"/>
              <a:gd name="connsiteY23" fmla="*/ 195943 h 1268964"/>
              <a:gd name="connsiteX24" fmla="*/ 102637 w 1352939"/>
              <a:gd name="connsiteY24" fmla="*/ 251927 h 1268964"/>
              <a:gd name="connsiteX25" fmla="*/ 130629 w 1352939"/>
              <a:gd name="connsiteY25" fmla="*/ 298580 h 1268964"/>
              <a:gd name="connsiteX26" fmla="*/ 158621 w 1352939"/>
              <a:gd name="connsiteY26" fmla="*/ 326572 h 1268964"/>
              <a:gd name="connsiteX27" fmla="*/ 186612 w 1352939"/>
              <a:gd name="connsiteY27" fmla="*/ 373225 h 1268964"/>
              <a:gd name="connsiteX28" fmla="*/ 223935 w 1352939"/>
              <a:gd name="connsiteY28" fmla="*/ 429209 h 1268964"/>
              <a:gd name="connsiteX29" fmla="*/ 233265 w 1352939"/>
              <a:gd name="connsiteY29" fmla="*/ 457200 h 1268964"/>
              <a:gd name="connsiteX30" fmla="*/ 242596 w 1352939"/>
              <a:gd name="connsiteY30" fmla="*/ 513184 h 1268964"/>
              <a:gd name="connsiteX31" fmla="*/ 289249 w 1352939"/>
              <a:gd name="connsiteY31" fmla="*/ 606490 h 1268964"/>
              <a:gd name="connsiteX32" fmla="*/ 317241 w 1352939"/>
              <a:gd name="connsiteY32" fmla="*/ 690466 h 1268964"/>
              <a:gd name="connsiteX33" fmla="*/ 345233 w 1352939"/>
              <a:gd name="connsiteY33" fmla="*/ 709127 h 1268964"/>
              <a:gd name="connsiteX34" fmla="*/ 373225 w 1352939"/>
              <a:gd name="connsiteY34" fmla="*/ 718458 h 1268964"/>
              <a:gd name="connsiteX35" fmla="*/ 429208 w 1352939"/>
              <a:gd name="connsiteY35" fmla="*/ 765111 h 1268964"/>
              <a:gd name="connsiteX36" fmla="*/ 447870 w 1352939"/>
              <a:gd name="connsiteY36" fmla="*/ 802433 h 1268964"/>
              <a:gd name="connsiteX37" fmla="*/ 466531 w 1352939"/>
              <a:gd name="connsiteY37" fmla="*/ 1017037 h 1268964"/>
              <a:gd name="connsiteX38" fmla="*/ 485192 w 1352939"/>
              <a:gd name="connsiteY38" fmla="*/ 1082352 h 1268964"/>
              <a:gd name="connsiteX39" fmla="*/ 503853 w 1352939"/>
              <a:gd name="connsiteY39" fmla="*/ 1156996 h 1268964"/>
              <a:gd name="connsiteX40" fmla="*/ 559837 w 1352939"/>
              <a:gd name="connsiteY40" fmla="*/ 1212980 h 1268964"/>
              <a:gd name="connsiteX41" fmla="*/ 606490 w 1352939"/>
              <a:gd name="connsiteY41" fmla="*/ 1222311 h 1268964"/>
              <a:gd name="connsiteX42" fmla="*/ 634482 w 1352939"/>
              <a:gd name="connsiteY42" fmla="*/ 1231641 h 1268964"/>
              <a:gd name="connsiteX43" fmla="*/ 709127 w 1352939"/>
              <a:gd name="connsiteY43" fmla="*/ 1250303 h 1268964"/>
              <a:gd name="connsiteX44" fmla="*/ 746449 w 1352939"/>
              <a:gd name="connsiteY44" fmla="*/ 1259633 h 1268964"/>
              <a:gd name="connsiteX45" fmla="*/ 811763 w 1352939"/>
              <a:gd name="connsiteY45" fmla="*/ 1268964 h 1268964"/>
              <a:gd name="connsiteX46" fmla="*/ 942392 w 1352939"/>
              <a:gd name="connsiteY46" fmla="*/ 1240972 h 1268964"/>
              <a:gd name="connsiteX47" fmla="*/ 998376 w 1352939"/>
              <a:gd name="connsiteY47" fmla="*/ 1222311 h 1268964"/>
              <a:gd name="connsiteX48" fmla="*/ 1073021 w 1352939"/>
              <a:gd name="connsiteY48" fmla="*/ 1166327 h 1268964"/>
              <a:gd name="connsiteX49" fmla="*/ 1110343 w 1352939"/>
              <a:gd name="connsiteY49" fmla="*/ 1138335 h 1268964"/>
              <a:gd name="connsiteX50" fmla="*/ 1129004 w 1352939"/>
              <a:gd name="connsiteY50" fmla="*/ 1110343 h 1268964"/>
              <a:gd name="connsiteX51" fmla="*/ 1175657 w 1352939"/>
              <a:gd name="connsiteY51" fmla="*/ 1063690 h 1268964"/>
              <a:gd name="connsiteX52" fmla="*/ 1194319 w 1352939"/>
              <a:gd name="connsiteY52" fmla="*/ 1045029 h 1268964"/>
              <a:gd name="connsiteX53" fmla="*/ 1203649 w 1352939"/>
              <a:gd name="connsiteY53" fmla="*/ 1017037 h 1268964"/>
              <a:gd name="connsiteX54" fmla="*/ 1259633 w 1352939"/>
              <a:gd name="connsiteY54" fmla="*/ 951723 h 1268964"/>
              <a:gd name="connsiteX55" fmla="*/ 1278294 w 1352939"/>
              <a:gd name="connsiteY55" fmla="*/ 923731 h 1268964"/>
              <a:gd name="connsiteX56" fmla="*/ 1306286 w 1352939"/>
              <a:gd name="connsiteY56" fmla="*/ 886409 h 1268964"/>
              <a:gd name="connsiteX57" fmla="*/ 1334278 w 1352939"/>
              <a:gd name="connsiteY57" fmla="*/ 793103 h 1268964"/>
              <a:gd name="connsiteX58" fmla="*/ 1343608 w 1352939"/>
              <a:gd name="connsiteY58" fmla="*/ 746449 h 1268964"/>
              <a:gd name="connsiteX59" fmla="*/ 1352939 w 1352939"/>
              <a:gd name="connsiteY59" fmla="*/ 653143 h 1268964"/>
              <a:gd name="connsiteX60" fmla="*/ 1334278 w 1352939"/>
              <a:gd name="connsiteY60" fmla="*/ 494523 h 1268964"/>
              <a:gd name="connsiteX61" fmla="*/ 1306286 w 1352939"/>
              <a:gd name="connsiteY61" fmla="*/ 457200 h 1268964"/>
              <a:gd name="connsiteX62" fmla="*/ 1287625 w 1352939"/>
              <a:gd name="connsiteY62" fmla="*/ 401217 h 1268964"/>
              <a:gd name="connsiteX63" fmla="*/ 1278294 w 1352939"/>
              <a:gd name="connsiteY63" fmla="*/ 335903 h 1268964"/>
              <a:gd name="connsiteX64" fmla="*/ 1268963 w 1352939"/>
              <a:gd name="connsiteY64" fmla="*/ 233266 h 1268964"/>
              <a:gd name="connsiteX65" fmla="*/ 1240972 w 1352939"/>
              <a:gd name="connsiteY65" fmla="*/ 177282 h 1268964"/>
              <a:gd name="connsiteX66" fmla="*/ 1222310 w 1352939"/>
              <a:gd name="connsiteY66" fmla="*/ 130629 h 1268964"/>
              <a:gd name="connsiteX67" fmla="*/ 1212980 w 1352939"/>
              <a:gd name="connsiteY67" fmla="*/ 93307 h 1268964"/>
              <a:gd name="connsiteX68" fmla="*/ 1184988 w 1352939"/>
              <a:gd name="connsiteY68" fmla="*/ 65315 h 1268964"/>
              <a:gd name="connsiteX69" fmla="*/ 1166327 w 1352939"/>
              <a:gd name="connsiteY69" fmla="*/ 37323 h 1268964"/>
              <a:gd name="connsiteX70" fmla="*/ 1138335 w 1352939"/>
              <a:gd name="connsiteY70" fmla="*/ 0 h 1268964"/>
              <a:gd name="connsiteX71" fmla="*/ 1007706 w 1352939"/>
              <a:gd name="connsiteY71" fmla="*/ 27992 h 1268964"/>
              <a:gd name="connsiteX72" fmla="*/ 989045 w 1352939"/>
              <a:gd name="connsiteY72" fmla="*/ 55984 h 1268964"/>
              <a:gd name="connsiteX73" fmla="*/ 951723 w 1352939"/>
              <a:gd name="connsiteY73" fmla="*/ 65315 h 1268964"/>
              <a:gd name="connsiteX74" fmla="*/ 905070 w 1352939"/>
              <a:gd name="connsiteY74" fmla="*/ 83976 h 1268964"/>
              <a:gd name="connsiteX75" fmla="*/ 839755 w 1352939"/>
              <a:gd name="connsiteY75" fmla="*/ 111968 h 1268964"/>
              <a:gd name="connsiteX76" fmla="*/ 783772 w 1352939"/>
              <a:gd name="connsiteY76" fmla="*/ 167952 h 1268964"/>
              <a:gd name="connsiteX77" fmla="*/ 765110 w 1352939"/>
              <a:gd name="connsiteY77" fmla="*/ 186613 h 126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352939" h="1268964">
                <a:moveTo>
                  <a:pt x="839755" y="55984"/>
                </a:moveTo>
                <a:cubicBezTo>
                  <a:pt x="830424" y="71535"/>
                  <a:pt x="819128" y="86065"/>
                  <a:pt x="811763" y="102637"/>
                </a:cubicBezTo>
                <a:cubicBezTo>
                  <a:pt x="806555" y="114356"/>
                  <a:pt x="806488" y="127794"/>
                  <a:pt x="802433" y="139960"/>
                </a:cubicBezTo>
                <a:cubicBezTo>
                  <a:pt x="797137" y="155849"/>
                  <a:pt x="789653" y="170931"/>
                  <a:pt x="783772" y="186613"/>
                </a:cubicBezTo>
                <a:cubicBezTo>
                  <a:pt x="780319" y="195822"/>
                  <a:pt x="778840" y="205808"/>
                  <a:pt x="774441" y="214605"/>
                </a:cubicBezTo>
                <a:cubicBezTo>
                  <a:pt x="769426" y="224635"/>
                  <a:pt x="762000" y="233266"/>
                  <a:pt x="755780" y="242596"/>
                </a:cubicBezTo>
                <a:cubicBezTo>
                  <a:pt x="752670" y="258147"/>
                  <a:pt x="760372" y="281655"/>
                  <a:pt x="746449" y="289249"/>
                </a:cubicBezTo>
                <a:cubicBezTo>
                  <a:pt x="719009" y="304217"/>
                  <a:pt x="683600" y="291551"/>
                  <a:pt x="653143" y="298580"/>
                </a:cubicBezTo>
                <a:cubicBezTo>
                  <a:pt x="642216" y="301102"/>
                  <a:pt x="634482" y="311021"/>
                  <a:pt x="625151" y="317241"/>
                </a:cubicBezTo>
                <a:cubicBezTo>
                  <a:pt x="618931" y="329682"/>
                  <a:pt x="613391" y="342487"/>
                  <a:pt x="606490" y="354564"/>
                </a:cubicBezTo>
                <a:cubicBezTo>
                  <a:pt x="600926" y="364301"/>
                  <a:pt x="592844" y="372526"/>
                  <a:pt x="587829" y="382556"/>
                </a:cubicBezTo>
                <a:cubicBezTo>
                  <a:pt x="583431" y="391353"/>
                  <a:pt x="584536" y="402784"/>
                  <a:pt x="578498" y="410547"/>
                </a:cubicBezTo>
                <a:cubicBezTo>
                  <a:pt x="534441" y="467191"/>
                  <a:pt x="540514" y="460530"/>
                  <a:pt x="494523" y="475862"/>
                </a:cubicBezTo>
                <a:cubicBezTo>
                  <a:pt x="450980" y="469641"/>
                  <a:pt x="407210" y="464844"/>
                  <a:pt x="363894" y="457200"/>
                </a:cubicBezTo>
                <a:cubicBezTo>
                  <a:pt x="354208" y="455491"/>
                  <a:pt x="344500" y="452646"/>
                  <a:pt x="335902" y="447870"/>
                </a:cubicBezTo>
                <a:cubicBezTo>
                  <a:pt x="298881" y="427303"/>
                  <a:pt x="262112" y="402925"/>
                  <a:pt x="242596" y="363894"/>
                </a:cubicBezTo>
                <a:cubicBezTo>
                  <a:pt x="238198" y="355097"/>
                  <a:pt x="235967" y="345360"/>
                  <a:pt x="233265" y="335903"/>
                </a:cubicBezTo>
                <a:cubicBezTo>
                  <a:pt x="221836" y="295900"/>
                  <a:pt x="216703" y="254608"/>
                  <a:pt x="205274" y="214605"/>
                </a:cubicBezTo>
                <a:cubicBezTo>
                  <a:pt x="199203" y="193358"/>
                  <a:pt x="193638" y="174977"/>
                  <a:pt x="177282" y="158621"/>
                </a:cubicBezTo>
                <a:cubicBezTo>
                  <a:pt x="149039" y="130378"/>
                  <a:pt x="143994" y="131974"/>
                  <a:pt x="111968" y="121298"/>
                </a:cubicBezTo>
                <a:cubicBezTo>
                  <a:pt x="101131" y="110462"/>
                  <a:pt x="67072" y="74645"/>
                  <a:pt x="55984" y="74645"/>
                </a:cubicBezTo>
                <a:cubicBezTo>
                  <a:pt x="37849" y="74645"/>
                  <a:pt x="24882" y="93306"/>
                  <a:pt x="9331" y="102637"/>
                </a:cubicBezTo>
                <a:cubicBezTo>
                  <a:pt x="6221" y="115078"/>
                  <a:pt x="0" y="127136"/>
                  <a:pt x="0" y="139960"/>
                </a:cubicBezTo>
                <a:cubicBezTo>
                  <a:pt x="0" y="174168"/>
                  <a:pt x="23991" y="175547"/>
                  <a:pt x="46653" y="195943"/>
                </a:cubicBezTo>
                <a:cubicBezTo>
                  <a:pt x="66269" y="213598"/>
                  <a:pt x="89059" y="229297"/>
                  <a:pt x="102637" y="251927"/>
                </a:cubicBezTo>
                <a:cubicBezTo>
                  <a:pt x="111968" y="267478"/>
                  <a:pt x="119748" y="284072"/>
                  <a:pt x="130629" y="298580"/>
                </a:cubicBezTo>
                <a:cubicBezTo>
                  <a:pt x="138546" y="309136"/>
                  <a:pt x="150704" y="316016"/>
                  <a:pt x="158621" y="326572"/>
                </a:cubicBezTo>
                <a:cubicBezTo>
                  <a:pt x="169502" y="341080"/>
                  <a:pt x="176876" y="357925"/>
                  <a:pt x="186612" y="373225"/>
                </a:cubicBezTo>
                <a:cubicBezTo>
                  <a:pt x="198653" y="392147"/>
                  <a:pt x="223935" y="429209"/>
                  <a:pt x="223935" y="429209"/>
                </a:cubicBezTo>
                <a:cubicBezTo>
                  <a:pt x="227045" y="438539"/>
                  <a:pt x="231132" y="447599"/>
                  <a:pt x="233265" y="457200"/>
                </a:cubicBezTo>
                <a:cubicBezTo>
                  <a:pt x="237369" y="475668"/>
                  <a:pt x="237618" y="494932"/>
                  <a:pt x="242596" y="513184"/>
                </a:cubicBezTo>
                <a:cubicBezTo>
                  <a:pt x="262677" y="586812"/>
                  <a:pt x="258395" y="534499"/>
                  <a:pt x="289249" y="606490"/>
                </a:cubicBezTo>
                <a:cubicBezTo>
                  <a:pt x="300872" y="633610"/>
                  <a:pt x="292690" y="674099"/>
                  <a:pt x="317241" y="690466"/>
                </a:cubicBezTo>
                <a:cubicBezTo>
                  <a:pt x="326572" y="696686"/>
                  <a:pt x="335203" y="704112"/>
                  <a:pt x="345233" y="709127"/>
                </a:cubicBezTo>
                <a:cubicBezTo>
                  <a:pt x="354030" y="713526"/>
                  <a:pt x="364428" y="714059"/>
                  <a:pt x="373225" y="718458"/>
                </a:cubicBezTo>
                <a:cubicBezTo>
                  <a:pt x="391414" y="727552"/>
                  <a:pt x="417742" y="749059"/>
                  <a:pt x="429208" y="765111"/>
                </a:cubicBezTo>
                <a:cubicBezTo>
                  <a:pt x="437293" y="776429"/>
                  <a:pt x="441649" y="789992"/>
                  <a:pt x="447870" y="802433"/>
                </a:cubicBezTo>
                <a:cubicBezTo>
                  <a:pt x="473719" y="905837"/>
                  <a:pt x="446522" y="786931"/>
                  <a:pt x="466531" y="1017037"/>
                </a:cubicBezTo>
                <a:cubicBezTo>
                  <a:pt x="468516" y="1039860"/>
                  <a:pt x="479269" y="1060634"/>
                  <a:pt x="485192" y="1082352"/>
                </a:cubicBezTo>
                <a:cubicBezTo>
                  <a:pt x="491940" y="1107095"/>
                  <a:pt x="485718" y="1138861"/>
                  <a:pt x="503853" y="1156996"/>
                </a:cubicBezTo>
                <a:cubicBezTo>
                  <a:pt x="522514" y="1175657"/>
                  <a:pt x="533958" y="1207804"/>
                  <a:pt x="559837" y="1212980"/>
                </a:cubicBezTo>
                <a:cubicBezTo>
                  <a:pt x="575388" y="1216090"/>
                  <a:pt x="591105" y="1218465"/>
                  <a:pt x="606490" y="1222311"/>
                </a:cubicBezTo>
                <a:cubicBezTo>
                  <a:pt x="616032" y="1224696"/>
                  <a:pt x="624993" y="1229053"/>
                  <a:pt x="634482" y="1231641"/>
                </a:cubicBezTo>
                <a:cubicBezTo>
                  <a:pt x="659226" y="1238389"/>
                  <a:pt x="684245" y="1244083"/>
                  <a:pt x="709127" y="1250303"/>
                </a:cubicBezTo>
                <a:cubicBezTo>
                  <a:pt x="721568" y="1253413"/>
                  <a:pt x="733754" y="1257819"/>
                  <a:pt x="746449" y="1259633"/>
                </a:cubicBezTo>
                <a:lnTo>
                  <a:pt x="811763" y="1268964"/>
                </a:lnTo>
                <a:cubicBezTo>
                  <a:pt x="930015" y="1255824"/>
                  <a:pt x="859105" y="1271258"/>
                  <a:pt x="942392" y="1240972"/>
                </a:cubicBezTo>
                <a:cubicBezTo>
                  <a:pt x="960878" y="1234250"/>
                  <a:pt x="998376" y="1222311"/>
                  <a:pt x="998376" y="1222311"/>
                </a:cubicBezTo>
                <a:lnTo>
                  <a:pt x="1073021" y="1166327"/>
                </a:lnTo>
                <a:cubicBezTo>
                  <a:pt x="1085462" y="1156996"/>
                  <a:pt x="1101717" y="1151274"/>
                  <a:pt x="1110343" y="1138335"/>
                </a:cubicBezTo>
                <a:cubicBezTo>
                  <a:pt x="1116563" y="1129004"/>
                  <a:pt x="1121620" y="1118782"/>
                  <a:pt x="1129004" y="1110343"/>
                </a:cubicBezTo>
                <a:cubicBezTo>
                  <a:pt x="1143486" y="1093792"/>
                  <a:pt x="1160106" y="1079241"/>
                  <a:pt x="1175657" y="1063690"/>
                </a:cubicBezTo>
                <a:lnTo>
                  <a:pt x="1194319" y="1045029"/>
                </a:lnTo>
                <a:cubicBezTo>
                  <a:pt x="1197429" y="1035698"/>
                  <a:pt x="1198769" y="1025576"/>
                  <a:pt x="1203649" y="1017037"/>
                </a:cubicBezTo>
                <a:cubicBezTo>
                  <a:pt x="1229061" y="972566"/>
                  <a:pt x="1229552" y="987820"/>
                  <a:pt x="1259633" y="951723"/>
                </a:cubicBezTo>
                <a:cubicBezTo>
                  <a:pt x="1266812" y="943108"/>
                  <a:pt x="1271776" y="932856"/>
                  <a:pt x="1278294" y="923731"/>
                </a:cubicBezTo>
                <a:cubicBezTo>
                  <a:pt x="1287333" y="911077"/>
                  <a:pt x="1296955" y="898850"/>
                  <a:pt x="1306286" y="886409"/>
                </a:cubicBezTo>
                <a:cubicBezTo>
                  <a:pt x="1318138" y="850855"/>
                  <a:pt x="1323596" y="835831"/>
                  <a:pt x="1334278" y="793103"/>
                </a:cubicBezTo>
                <a:cubicBezTo>
                  <a:pt x="1338124" y="777717"/>
                  <a:pt x="1341512" y="762169"/>
                  <a:pt x="1343608" y="746449"/>
                </a:cubicBezTo>
                <a:cubicBezTo>
                  <a:pt x="1347739" y="715466"/>
                  <a:pt x="1349829" y="684245"/>
                  <a:pt x="1352939" y="653143"/>
                </a:cubicBezTo>
                <a:cubicBezTo>
                  <a:pt x="1346719" y="600270"/>
                  <a:pt x="1346609" y="546313"/>
                  <a:pt x="1334278" y="494523"/>
                </a:cubicBezTo>
                <a:cubicBezTo>
                  <a:pt x="1330676" y="479395"/>
                  <a:pt x="1313241" y="471109"/>
                  <a:pt x="1306286" y="457200"/>
                </a:cubicBezTo>
                <a:cubicBezTo>
                  <a:pt x="1297489" y="439606"/>
                  <a:pt x="1287625" y="401217"/>
                  <a:pt x="1287625" y="401217"/>
                </a:cubicBezTo>
                <a:cubicBezTo>
                  <a:pt x="1284515" y="379446"/>
                  <a:pt x="1280723" y="357761"/>
                  <a:pt x="1278294" y="335903"/>
                </a:cubicBezTo>
                <a:cubicBezTo>
                  <a:pt x="1274500" y="301760"/>
                  <a:pt x="1276831" y="266706"/>
                  <a:pt x="1268963" y="233266"/>
                </a:cubicBezTo>
                <a:cubicBezTo>
                  <a:pt x="1264184" y="212957"/>
                  <a:pt x="1249605" y="196276"/>
                  <a:pt x="1240972" y="177282"/>
                </a:cubicBezTo>
                <a:cubicBezTo>
                  <a:pt x="1234041" y="162034"/>
                  <a:pt x="1227607" y="146519"/>
                  <a:pt x="1222310" y="130629"/>
                </a:cubicBezTo>
                <a:cubicBezTo>
                  <a:pt x="1218255" y="118464"/>
                  <a:pt x="1219342" y="104441"/>
                  <a:pt x="1212980" y="93307"/>
                </a:cubicBezTo>
                <a:cubicBezTo>
                  <a:pt x="1206433" y="81850"/>
                  <a:pt x="1193436" y="75452"/>
                  <a:pt x="1184988" y="65315"/>
                </a:cubicBezTo>
                <a:cubicBezTo>
                  <a:pt x="1177809" y="56700"/>
                  <a:pt x="1172845" y="46448"/>
                  <a:pt x="1166327" y="37323"/>
                </a:cubicBezTo>
                <a:cubicBezTo>
                  <a:pt x="1157288" y="24668"/>
                  <a:pt x="1147666" y="12441"/>
                  <a:pt x="1138335" y="0"/>
                </a:cubicBezTo>
                <a:cubicBezTo>
                  <a:pt x="1088082" y="4569"/>
                  <a:pt x="1043537" y="-7839"/>
                  <a:pt x="1007706" y="27992"/>
                </a:cubicBezTo>
                <a:cubicBezTo>
                  <a:pt x="999777" y="35921"/>
                  <a:pt x="998376" y="49763"/>
                  <a:pt x="989045" y="55984"/>
                </a:cubicBezTo>
                <a:cubicBezTo>
                  <a:pt x="978375" y="63097"/>
                  <a:pt x="963889" y="61260"/>
                  <a:pt x="951723" y="65315"/>
                </a:cubicBezTo>
                <a:cubicBezTo>
                  <a:pt x="935834" y="70612"/>
                  <a:pt x="920752" y="78095"/>
                  <a:pt x="905070" y="83976"/>
                </a:cubicBezTo>
                <a:cubicBezTo>
                  <a:pt x="850155" y="104569"/>
                  <a:pt x="905289" y="79202"/>
                  <a:pt x="839755" y="111968"/>
                </a:cubicBezTo>
                <a:lnTo>
                  <a:pt x="783772" y="167952"/>
                </a:lnTo>
                <a:lnTo>
                  <a:pt x="765110" y="186613"/>
                </a:lnTo>
              </a:path>
            </a:pathLst>
          </a:cu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342D1FCD-EF09-9C8E-ED0F-D2C9866046E3}"/>
              </a:ext>
            </a:extLst>
          </p:cNvPr>
          <p:cNvSpPr/>
          <p:nvPr/>
        </p:nvSpPr>
        <p:spPr>
          <a:xfrm>
            <a:off x="3769567" y="5279168"/>
            <a:ext cx="1110392" cy="860375"/>
          </a:xfrm>
          <a:custGeom>
            <a:avLst/>
            <a:gdLst>
              <a:gd name="connsiteX0" fmla="*/ 83976 w 1110392"/>
              <a:gd name="connsiteY0" fmla="*/ 1959 h 860375"/>
              <a:gd name="connsiteX1" fmla="*/ 74645 w 1110392"/>
              <a:gd name="connsiteY1" fmla="*/ 48612 h 860375"/>
              <a:gd name="connsiteX2" fmla="*/ 55984 w 1110392"/>
              <a:gd name="connsiteY2" fmla="*/ 104595 h 860375"/>
              <a:gd name="connsiteX3" fmla="*/ 37323 w 1110392"/>
              <a:gd name="connsiteY3" fmla="*/ 589787 h 860375"/>
              <a:gd name="connsiteX4" fmla="*/ 9331 w 1110392"/>
              <a:gd name="connsiteY4" fmla="*/ 627110 h 860375"/>
              <a:gd name="connsiteX5" fmla="*/ 0 w 1110392"/>
              <a:gd name="connsiteY5" fmla="*/ 655101 h 860375"/>
              <a:gd name="connsiteX6" fmla="*/ 102637 w 1110392"/>
              <a:gd name="connsiteY6" fmla="*/ 664432 h 860375"/>
              <a:gd name="connsiteX7" fmla="*/ 177282 w 1110392"/>
              <a:gd name="connsiteY7" fmla="*/ 683093 h 860375"/>
              <a:gd name="connsiteX8" fmla="*/ 205274 w 1110392"/>
              <a:gd name="connsiteY8" fmla="*/ 692424 h 860375"/>
              <a:gd name="connsiteX9" fmla="*/ 279919 w 1110392"/>
              <a:gd name="connsiteY9" fmla="*/ 701754 h 860375"/>
              <a:gd name="connsiteX10" fmla="*/ 401217 w 1110392"/>
              <a:gd name="connsiteY10" fmla="*/ 739077 h 860375"/>
              <a:gd name="connsiteX11" fmla="*/ 447870 w 1110392"/>
              <a:gd name="connsiteY11" fmla="*/ 748408 h 860375"/>
              <a:gd name="connsiteX12" fmla="*/ 531845 w 1110392"/>
              <a:gd name="connsiteY12" fmla="*/ 776399 h 860375"/>
              <a:gd name="connsiteX13" fmla="*/ 643813 w 1110392"/>
              <a:gd name="connsiteY13" fmla="*/ 785730 h 860375"/>
              <a:gd name="connsiteX14" fmla="*/ 709127 w 1110392"/>
              <a:gd name="connsiteY14" fmla="*/ 795061 h 860375"/>
              <a:gd name="connsiteX15" fmla="*/ 783772 w 1110392"/>
              <a:gd name="connsiteY15" fmla="*/ 832383 h 860375"/>
              <a:gd name="connsiteX16" fmla="*/ 839755 w 1110392"/>
              <a:gd name="connsiteY16" fmla="*/ 851044 h 860375"/>
              <a:gd name="connsiteX17" fmla="*/ 867747 w 1110392"/>
              <a:gd name="connsiteY17" fmla="*/ 860375 h 860375"/>
              <a:gd name="connsiteX18" fmla="*/ 1035698 w 1110392"/>
              <a:gd name="connsiteY18" fmla="*/ 851044 h 860375"/>
              <a:gd name="connsiteX19" fmla="*/ 1054360 w 1110392"/>
              <a:gd name="connsiteY19" fmla="*/ 832383 h 860375"/>
              <a:gd name="connsiteX20" fmla="*/ 1082351 w 1110392"/>
              <a:gd name="connsiteY20" fmla="*/ 813722 h 860375"/>
              <a:gd name="connsiteX21" fmla="*/ 1110343 w 1110392"/>
              <a:gd name="connsiteY21" fmla="*/ 748408 h 860375"/>
              <a:gd name="connsiteX22" fmla="*/ 1091682 w 1110392"/>
              <a:gd name="connsiteY22" fmla="*/ 701754 h 860375"/>
              <a:gd name="connsiteX23" fmla="*/ 998376 w 1110392"/>
              <a:gd name="connsiteY23" fmla="*/ 627110 h 860375"/>
              <a:gd name="connsiteX24" fmla="*/ 970384 w 1110392"/>
              <a:gd name="connsiteY24" fmla="*/ 617779 h 860375"/>
              <a:gd name="connsiteX25" fmla="*/ 942392 w 1110392"/>
              <a:gd name="connsiteY25" fmla="*/ 599118 h 860375"/>
              <a:gd name="connsiteX26" fmla="*/ 914400 w 1110392"/>
              <a:gd name="connsiteY26" fmla="*/ 589787 h 860375"/>
              <a:gd name="connsiteX27" fmla="*/ 858417 w 1110392"/>
              <a:gd name="connsiteY27" fmla="*/ 552465 h 860375"/>
              <a:gd name="connsiteX28" fmla="*/ 830425 w 1110392"/>
              <a:gd name="connsiteY28" fmla="*/ 533803 h 860375"/>
              <a:gd name="connsiteX29" fmla="*/ 793102 w 1110392"/>
              <a:gd name="connsiteY29" fmla="*/ 524473 h 860375"/>
              <a:gd name="connsiteX30" fmla="*/ 746449 w 1110392"/>
              <a:gd name="connsiteY30" fmla="*/ 515142 h 860375"/>
              <a:gd name="connsiteX31" fmla="*/ 718457 w 1110392"/>
              <a:gd name="connsiteY31" fmla="*/ 505812 h 860375"/>
              <a:gd name="connsiteX32" fmla="*/ 559837 w 1110392"/>
              <a:gd name="connsiteY32" fmla="*/ 515142 h 860375"/>
              <a:gd name="connsiteX33" fmla="*/ 447870 w 1110392"/>
              <a:gd name="connsiteY33" fmla="*/ 533803 h 860375"/>
              <a:gd name="connsiteX34" fmla="*/ 410547 w 1110392"/>
              <a:gd name="connsiteY34" fmla="*/ 552465 h 860375"/>
              <a:gd name="connsiteX35" fmla="*/ 373225 w 1110392"/>
              <a:gd name="connsiteY35" fmla="*/ 561795 h 860375"/>
              <a:gd name="connsiteX36" fmla="*/ 289249 w 1110392"/>
              <a:gd name="connsiteY36" fmla="*/ 580456 h 860375"/>
              <a:gd name="connsiteX37" fmla="*/ 261257 w 1110392"/>
              <a:gd name="connsiteY37" fmla="*/ 599118 h 860375"/>
              <a:gd name="connsiteX38" fmla="*/ 139960 w 1110392"/>
              <a:gd name="connsiteY38" fmla="*/ 589787 h 860375"/>
              <a:gd name="connsiteX39" fmla="*/ 149290 w 1110392"/>
              <a:gd name="connsiteY39" fmla="*/ 459159 h 860375"/>
              <a:gd name="connsiteX40" fmla="*/ 158621 w 1110392"/>
              <a:gd name="connsiteY40" fmla="*/ 384514 h 860375"/>
              <a:gd name="connsiteX41" fmla="*/ 167951 w 1110392"/>
              <a:gd name="connsiteY41" fmla="*/ 356522 h 860375"/>
              <a:gd name="connsiteX42" fmla="*/ 186613 w 1110392"/>
              <a:gd name="connsiteY42" fmla="*/ 291208 h 860375"/>
              <a:gd name="connsiteX43" fmla="*/ 177282 w 1110392"/>
              <a:gd name="connsiteY43" fmla="*/ 39281 h 860375"/>
              <a:gd name="connsiteX44" fmla="*/ 149290 w 1110392"/>
              <a:gd name="connsiteY44" fmla="*/ 11289 h 860375"/>
              <a:gd name="connsiteX45" fmla="*/ 83976 w 1110392"/>
              <a:gd name="connsiteY45" fmla="*/ 1959 h 860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10392" h="860375">
                <a:moveTo>
                  <a:pt x="83976" y="1959"/>
                </a:moveTo>
                <a:cubicBezTo>
                  <a:pt x="71535" y="8179"/>
                  <a:pt x="78818" y="33312"/>
                  <a:pt x="74645" y="48612"/>
                </a:cubicBezTo>
                <a:cubicBezTo>
                  <a:pt x="69469" y="67589"/>
                  <a:pt x="55984" y="104595"/>
                  <a:pt x="55984" y="104595"/>
                </a:cubicBezTo>
                <a:cubicBezTo>
                  <a:pt x="49764" y="266326"/>
                  <a:pt x="51717" y="428578"/>
                  <a:pt x="37323" y="589787"/>
                </a:cubicBezTo>
                <a:cubicBezTo>
                  <a:pt x="35940" y="605277"/>
                  <a:pt x="17047" y="613608"/>
                  <a:pt x="9331" y="627110"/>
                </a:cubicBezTo>
                <a:cubicBezTo>
                  <a:pt x="4451" y="635649"/>
                  <a:pt x="3110" y="645771"/>
                  <a:pt x="0" y="655101"/>
                </a:cubicBezTo>
                <a:cubicBezTo>
                  <a:pt x="34212" y="658211"/>
                  <a:pt x="68704" y="659074"/>
                  <a:pt x="102637" y="664432"/>
                </a:cubicBezTo>
                <a:cubicBezTo>
                  <a:pt x="127971" y="668432"/>
                  <a:pt x="152951" y="674982"/>
                  <a:pt x="177282" y="683093"/>
                </a:cubicBezTo>
                <a:cubicBezTo>
                  <a:pt x="186613" y="686203"/>
                  <a:pt x="195597" y="690665"/>
                  <a:pt x="205274" y="692424"/>
                </a:cubicBezTo>
                <a:cubicBezTo>
                  <a:pt x="229945" y="696910"/>
                  <a:pt x="255037" y="698644"/>
                  <a:pt x="279919" y="701754"/>
                </a:cubicBezTo>
                <a:cubicBezTo>
                  <a:pt x="323161" y="716169"/>
                  <a:pt x="349845" y="725377"/>
                  <a:pt x="401217" y="739077"/>
                </a:cubicBezTo>
                <a:cubicBezTo>
                  <a:pt x="416541" y="743163"/>
                  <a:pt x="432680" y="743851"/>
                  <a:pt x="447870" y="748408"/>
                </a:cubicBezTo>
                <a:cubicBezTo>
                  <a:pt x="489917" y="761022"/>
                  <a:pt x="490917" y="771283"/>
                  <a:pt x="531845" y="776399"/>
                </a:cubicBezTo>
                <a:cubicBezTo>
                  <a:pt x="569008" y="781044"/>
                  <a:pt x="606567" y="781809"/>
                  <a:pt x="643813" y="785730"/>
                </a:cubicBezTo>
                <a:cubicBezTo>
                  <a:pt x="665685" y="788032"/>
                  <a:pt x="687356" y="791951"/>
                  <a:pt x="709127" y="795061"/>
                </a:cubicBezTo>
                <a:cubicBezTo>
                  <a:pt x="790166" y="822072"/>
                  <a:pt x="662595" y="777302"/>
                  <a:pt x="783772" y="832383"/>
                </a:cubicBezTo>
                <a:cubicBezTo>
                  <a:pt x="801679" y="840523"/>
                  <a:pt x="821094" y="844824"/>
                  <a:pt x="839755" y="851044"/>
                </a:cubicBezTo>
                <a:lnTo>
                  <a:pt x="867747" y="860375"/>
                </a:lnTo>
                <a:cubicBezTo>
                  <a:pt x="923731" y="857265"/>
                  <a:pt x="980248" y="859361"/>
                  <a:pt x="1035698" y="851044"/>
                </a:cubicBezTo>
                <a:cubicBezTo>
                  <a:pt x="1044398" y="849739"/>
                  <a:pt x="1047491" y="837878"/>
                  <a:pt x="1054360" y="832383"/>
                </a:cubicBezTo>
                <a:cubicBezTo>
                  <a:pt x="1063116" y="825378"/>
                  <a:pt x="1073021" y="819942"/>
                  <a:pt x="1082351" y="813722"/>
                </a:cubicBezTo>
                <a:cubicBezTo>
                  <a:pt x="1084053" y="810317"/>
                  <a:pt x="1111716" y="759392"/>
                  <a:pt x="1110343" y="748408"/>
                </a:cubicBezTo>
                <a:cubicBezTo>
                  <a:pt x="1108265" y="731788"/>
                  <a:pt x="1101533" y="715300"/>
                  <a:pt x="1091682" y="701754"/>
                </a:cubicBezTo>
                <a:cubicBezTo>
                  <a:pt x="1060668" y="659109"/>
                  <a:pt x="1040959" y="645360"/>
                  <a:pt x="998376" y="627110"/>
                </a:cubicBezTo>
                <a:cubicBezTo>
                  <a:pt x="989336" y="623236"/>
                  <a:pt x="979181" y="622178"/>
                  <a:pt x="970384" y="617779"/>
                </a:cubicBezTo>
                <a:cubicBezTo>
                  <a:pt x="960354" y="612764"/>
                  <a:pt x="952422" y="604133"/>
                  <a:pt x="942392" y="599118"/>
                </a:cubicBezTo>
                <a:cubicBezTo>
                  <a:pt x="933595" y="594719"/>
                  <a:pt x="922998" y="594564"/>
                  <a:pt x="914400" y="589787"/>
                </a:cubicBezTo>
                <a:cubicBezTo>
                  <a:pt x="894795" y="578895"/>
                  <a:pt x="877078" y="564906"/>
                  <a:pt x="858417" y="552465"/>
                </a:cubicBezTo>
                <a:cubicBezTo>
                  <a:pt x="849086" y="546244"/>
                  <a:pt x="841304" y="536523"/>
                  <a:pt x="830425" y="533803"/>
                </a:cubicBezTo>
                <a:cubicBezTo>
                  <a:pt x="817984" y="530693"/>
                  <a:pt x="805620" y="527255"/>
                  <a:pt x="793102" y="524473"/>
                </a:cubicBezTo>
                <a:cubicBezTo>
                  <a:pt x="777621" y="521033"/>
                  <a:pt x="761834" y="518988"/>
                  <a:pt x="746449" y="515142"/>
                </a:cubicBezTo>
                <a:cubicBezTo>
                  <a:pt x="736907" y="512757"/>
                  <a:pt x="727788" y="508922"/>
                  <a:pt x="718457" y="505812"/>
                </a:cubicBezTo>
                <a:cubicBezTo>
                  <a:pt x="665584" y="508922"/>
                  <a:pt x="612521" y="509692"/>
                  <a:pt x="559837" y="515142"/>
                </a:cubicBezTo>
                <a:cubicBezTo>
                  <a:pt x="522201" y="519035"/>
                  <a:pt x="447870" y="533803"/>
                  <a:pt x="447870" y="533803"/>
                </a:cubicBezTo>
                <a:cubicBezTo>
                  <a:pt x="435429" y="540024"/>
                  <a:pt x="423571" y="547581"/>
                  <a:pt x="410547" y="552465"/>
                </a:cubicBezTo>
                <a:cubicBezTo>
                  <a:pt x="398540" y="556968"/>
                  <a:pt x="385743" y="559013"/>
                  <a:pt x="373225" y="561795"/>
                </a:cubicBezTo>
                <a:cubicBezTo>
                  <a:pt x="266604" y="585488"/>
                  <a:pt x="380280" y="557700"/>
                  <a:pt x="289249" y="580456"/>
                </a:cubicBezTo>
                <a:cubicBezTo>
                  <a:pt x="279918" y="586677"/>
                  <a:pt x="272449" y="598418"/>
                  <a:pt x="261257" y="599118"/>
                </a:cubicBezTo>
                <a:cubicBezTo>
                  <a:pt x="220784" y="601648"/>
                  <a:pt x="165292" y="621453"/>
                  <a:pt x="139960" y="589787"/>
                </a:cubicBezTo>
                <a:cubicBezTo>
                  <a:pt x="112690" y="555699"/>
                  <a:pt x="145338" y="502633"/>
                  <a:pt x="149290" y="459159"/>
                </a:cubicBezTo>
                <a:cubicBezTo>
                  <a:pt x="151560" y="434187"/>
                  <a:pt x="154135" y="409185"/>
                  <a:pt x="158621" y="384514"/>
                </a:cubicBezTo>
                <a:cubicBezTo>
                  <a:pt x="160380" y="374837"/>
                  <a:pt x="165249" y="365979"/>
                  <a:pt x="167951" y="356522"/>
                </a:cubicBezTo>
                <a:cubicBezTo>
                  <a:pt x="191373" y="274545"/>
                  <a:pt x="164249" y="358294"/>
                  <a:pt x="186613" y="291208"/>
                </a:cubicBezTo>
                <a:cubicBezTo>
                  <a:pt x="183503" y="207232"/>
                  <a:pt x="188388" y="122577"/>
                  <a:pt x="177282" y="39281"/>
                </a:cubicBezTo>
                <a:cubicBezTo>
                  <a:pt x="175538" y="26201"/>
                  <a:pt x="160269" y="18608"/>
                  <a:pt x="149290" y="11289"/>
                </a:cubicBezTo>
                <a:cubicBezTo>
                  <a:pt x="141106" y="5833"/>
                  <a:pt x="96417" y="-4261"/>
                  <a:pt x="83976" y="1959"/>
                </a:cubicBezTo>
                <a:close/>
              </a:path>
            </a:pathLst>
          </a:custGeom>
          <a:solidFill>
            <a:srgbClr val="F8CBAD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A69E4A61-E13E-ECFA-FE0F-1ADC06E261D0}"/>
              </a:ext>
            </a:extLst>
          </p:cNvPr>
          <p:cNvSpPr/>
          <p:nvPr/>
        </p:nvSpPr>
        <p:spPr>
          <a:xfrm>
            <a:off x="2659224" y="5305830"/>
            <a:ext cx="1094765" cy="871035"/>
          </a:xfrm>
          <a:custGeom>
            <a:avLst/>
            <a:gdLst>
              <a:gd name="connsiteX0" fmla="*/ 867747 w 1094765"/>
              <a:gd name="connsiteY0" fmla="*/ 3288 h 871035"/>
              <a:gd name="connsiteX1" fmla="*/ 895739 w 1094765"/>
              <a:gd name="connsiteY1" fmla="*/ 49941 h 871035"/>
              <a:gd name="connsiteX2" fmla="*/ 905070 w 1094765"/>
              <a:gd name="connsiteY2" fmla="*/ 77933 h 871035"/>
              <a:gd name="connsiteX3" fmla="*/ 933062 w 1094765"/>
              <a:gd name="connsiteY3" fmla="*/ 152578 h 871035"/>
              <a:gd name="connsiteX4" fmla="*/ 895739 w 1094765"/>
              <a:gd name="connsiteY4" fmla="*/ 581786 h 871035"/>
              <a:gd name="connsiteX5" fmla="*/ 830425 w 1094765"/>
              <a:gd name="connsiteY5" fmla="*/ 591117 h 871035"/>
              <a:gd name="connsiteX6" fmla="*/ 522515 w 1094765"/>
              <a:gd name="connsiteY6" fmla="*/ 553794 h 871035"/>
              <a:gd name="connsiteX7" fmla="*/ 214605 w 1094765"/>
              <a:gd name="connsiteY7" fmla="*/ 563125 h 871035"/>
              <a:gd name="connsiteX8" fmla="*/ 195943 w 1094765"/>
              <a:gd name="connsiteY8" fmla="*/ 581786 h 871035"/>
              <a:gd name="connsiteX9" fmla="*/ 121298 w 1094765"/>
              <a:gd name="connsiteY9" fmla="*/ 628439 h 871035"/>
              <a:gd name="connsiteX10" fmla="*/ 55984 w 1094765"/>
              <a:gd name="connsiteY10" fmla="*/ 675092 h 871035"/>
              <a:gd name="connsiteX11" fmla="*/ 37323 w 1094765"/>
              <a:gd name="connsiteY11" fmla="*/ 712415 h 871035"/>
              <a:gd name="connsiteX12" fmla="*/ 9331 w 1094765"/>
              <a:gd name="connsiteY12" fmla="*/ 749737 h 871035"/>
              <a:gd name="connsiteX13" fmla="*/ 0 w 1094765"/>
              <a:gd name="connsiteY13" fmla="*/ 815052 h 871035"/>
              <a:gd name="connsiteX14" fmla="*/ 9331 w 1094765"/>
              <a:gd name="connsiteY14" fmla="*/ 843043 h 871035"/>
              <a:gd name="connsiteX15" fmla="*/ 55984 w 1094765"/>
              <a:gd name="connsiteY15" fmla="*/ 852374 h 871035"/>
              <a:gd name="connsiteX16" fmla="*/ 83976 w 1094765"/>
              <a:gd name="connsiteY16" fmla="*/ 861705 h 871035"/>
              <a:gd name="connsiteX17" fmla="*/ 139960 w 1094765"/>
              <a:gd name="connsiteY17" fmla="*/ 871035 h 871035"/>
              <a:gd name="connsiteX18" fmla="*/ 233266 w 1094765"/>
              <a:gd name="connsiteY18" fmla="*/ 852374 h 871035"/>
              <a:gd name="connsiteX19" fmla="*/ 270588 w 1094765"/>
              <a:gd name="connsiteY19" fmla="*/ 815052 h 871035"/>
              <a:gd name="connsiteX20" fmla="*/ 373225 w 1094765"/>
              <a:gd name="connsiteY20" fmla="*/ 796390 h 871035"/>
              <a:gd name="connsiteX21" fmla="*/ 438539 w 1094765"/>
              <a:gd name="connsiteY21" fmla="*/ 787060 h 871035"/>
              <a:gd name="connsiteX22" fmla="*/ 541176 w 1094765"/>
              <a:gd name="connsiteY22" fmla="*/ 768399 h 871035"/>
              <a:gd name="connsiteX23" fmla="*/ 1082352 w 1094765"/>
              <a:gd name="connsiteY23" fmla="*/ 749737 h 871035"/>
              <a:gd name="connsiteX24" fmla="*/ 1082352 w 1094765"/>
              <a:gd name="connsiteY24" fmla="*/ 581786 h 871035"/>
              <a:gd name="connsiteX25" fmla="*/ 1054360 w 1094765"/>
              <a:gd name="connsiteY25" fmla="*/ 516472 h 871035"/>
              <a:gd name="connsiteX26" fmla="*/ 1017037 w 1094765"/>
              <a:gd name="connsiteY26" fmla="*/ 497811 h 871035"/>
              <a:gd name="connsiteX27" fmla="*/ 989045 w 1094765"/>
              <a:gd name="connsiteY27" fmla="*/ 423166 h 871035"/>
              <a:gd name="connsiteX28" fmla="*/ 970384 w 1094765"/>
              <a:gd name="connsiteY28" fmla="*/ 385843 h 871035"/>
              <a:gd name="connsiteX29" fmla="*/ 961054 w 1094765"/>
              <a:gd name="connsiteY29" fmla="*/ 105925 h 871035"/>
              <a:gd name="connsiteX30" fmla="*/ 942392 w 1094765"/>
              <a:gd name="connsiteY30" fmla="*/ 77933 h 871035"/>
              <a:gd name="connsiteX31" fmla="*/ 923731 w 1094765"/>
              <a:gd name="connsiteY31" fmla="*/ 12619 h 871035"/>
              <a:gd name="connsiteX32" fmla="*/ 867747 w 1094765"/>
              <a:gd name="connsiteY32" fmla="*/ 3288 h 871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094765" h="871035">
                <a:moveTo>
                  <a:pt x="867747" y="3288"/>
                </a:moveTo>
                <a:cubicBezTo>
                  <a:pt x="863082" y="9508"/>
                  <a:pt x="887628" y="33720"/>
                  <a:pt x="895739" y="49941"/>
                </a:cubicBezTo>
                <a:cubicBezTo>
                  <a:pt x="900138" y="58738"/>
                  <a:pt x="901617" y="68724"/>
                  <a:pt x="905070" y="77933"/>
                </a:cubicBezTo>
                <a:cubicBezTo>
                  <a:pt x="938541" y="167189"/>
                  <a:pt x="911882" y="89041"/>
                  <a:pt x="933062" y="152578"/>
                </a:cubicBezTo>
                <a:cubicBezTo>
                  <a:pt x="930324" y="275798"/>
                  <a:pt x="1056063" y="549721"/>
                  <a:pt x="895739" y="581786"/>
                </a:cubicBezTo>
                <a:cubicBezTo>
                  <a:pt x="874174" y="586099"/>
                  <a:pt x="852196" y="588007"/>
                  <a:pt x="830425" y="591117"/>
                </a:cubicBezTo>
                <a:cubicBezTo>
                  <a:pt x="584826" y="559082"/>
                  <a:pt x="687604" y="570304"/>
                  <a:pt x="522515" y="553794"/>
                </a:cubicBezTo>
                <a:cubicBezTo>
                  <a:pt x="419878" y="556904"/>
                  <a:pt x="316914" y="554356"/>
                  <a:pt x="214605" y="563125"/>
                </a:cubicBezTo>
                <a:cubicBezTo>
                  <a:pt x="205840" y="563876"/>
                  <a:pt x="203102" y="576673"/>
                  <a:pt x="195943" y="581786"/>
                </a:cubicBezTo>
                <a:cubicBezTo>
                  <a:pt x="183209" y="590881"/>
                  <a:pt x="137460" y="614971"/>
                  <a:pt x="121298" y="628439"/>
                </a:cubicBezTo>
                <a:cubicBezTo>
                  <a:pt x="64557" y="675724"/>
                  <a:pt x="125048" y="640561"/>
                  <a:pt x="55984" y="675092"/>
                </a:cubicBezTo>
                <a:cubicBezTo>
                  <a:pt x="49764" y="687533"/>
                  <a:pt x="44695" y="700620"/>
                  <a:pt x="37323" y="712415"/>
                </a:cubicBezTo>
                <a:cubicBezTo>
                  <a:pt x="29081" y="725602"/>
                  <a:pt x="14645" y="735122"/>
                  <a:pt x="9331" y="749737"/>
                </a:cubicBezTo>
                <a:cubicBezTo>
                  <a:pt x="1815" y="770406"/>
                  <a:pt x="3110" y="793280"/>
                  <a:pt x="0" y="815052"/>
                </a:cubicBezTo>
                <a:cubicBezTo>
                  <a:pt x="3110" y="824382"/>
                  <a:pt x="1148" y="837588"/>
                  <a:pt x="9331" y="843043"/>
                </a:cubicBezTo>
                <a:cubicBezTo>
                  <a:pt x="22527" y="851840"/>
                  <a:pt x="40599" y="848527"/>
                  <a:pt x="55984" y="852374"/>
                </a:cubicBezTo>
                <a:cubicBezTo>
                  <a:pt x="65526" y="854760"/>
                  <a:pt x="74375" y="859571"/>
                  <a:pt x="83976" y="861705"/>
                </a:cubicBezTo>
                <a:cubicBezTo>
                  <a:pt x="102444" y="865809"/>
                  <a:pt x="121299" y="867925"/>
                  <a:pt x="139960" y="871035"/>
                </a:cubicBezTo>
                <a:cubicBezTo>
                  <a:pt x="142185" y="870717"/>
                  <a:pt x="216979" y="864007"/>
                  <a:pt x="233266" y="852374"/>
                </a:cubicBezTo>
                <a:cubicBezTo>
                  <a:pt x="247583" y="842148"/>
                  <a:pt x="254253" y="821586"/>
                  <a:pt x="270588" y="815052"/>
                </a:cubicBezTo>
                <a:cubicBezTo>
                  <a:pt x="302874" y="802137"/>
                  <a:pt x="338925" y="802107"/>
                  <a:pt x="373225" y="796390"/>
                </a:cubicBezTo>
                <a:cubicBezTo>
                  <a:pt x="394918" y="792774"/>
                  <a:pt x="416846" y="790675"/>
                  <a:pt x="438539" y="787060"/>
                </a:cubicBezTo>
                <a:cubicBezTo>
                  <a:pt x="470984" y="781653"/>
                  <a:pt x="508629" y="771229"/>
                  <a:pt x="541176" y="768399"/>
                </a:cubicBezTo>
                <a:cubicBezTo>
                  <a:pt x="698564" y="754713"/>
                  <a:pt x="956482" y="752807"/>
                  <a:pt x="1082352" y="749737"/>
                </a:cubicBezTo>
                <a:cubicBezTo>
                  <a:pt x="1101112" y="674695"/>
                  <a:pt x="1096536" y="709443"/>
                  <a:pt x="1082352" y="581786"/>
                </a:cubicBezTo>
                <a:cubicBezTo>
                  <a:pt x="1080086" y="561389"/>
                  <a:pt x="1071578" y="530820"/>
                  <a:pt x="1054360" y="516472"/>
                </a:cubicBezTo>
                <a:cubicBezTo>
                  <a:pt x="1043674" y="507567"/>
                  <a:pt x="1029478" y="504031"/>
                  <a:pt x="1017037" y="497811"/>
                </a:cubicBezTo>
                <a:cubicBezTo>
                  <a:pt x="965082" y="393898"/>
                  <a:pt x="1027158" y="524799"/>
                  <a:pt x="989045" y="423166"/>
                </a:cubicBezTo>
                <a:cubicBezTo>
                  <a:pt x="984161" y="410142"/>
                  <a:pt x="976604" y="398284"/>
                  <a:pt x="970384" y="385843"/>
                </a:cubicBezTo>
                <a:cubicBezTo>
                  <a:pt x="967274" y="292537"/>
                  <a:pt x="969506" y="198899"/>
                  <a:pt x="961054" y="105925"/>
                </a:cubicBezTo>
                <a:cubicBezTo>
                  <a:pt x="960039" y="94757"/>
                  <a:pt x="946557" y="88345"/>
                  <a:pt x="942392" y="77933"/>
                </a:cubicBezTo>
                <a:cubicBezTo>
                  <a:pt x="933983" y="56910"/>
                  <a:pt x="937632" y="30492"/>
                  <a:pt x="923731" y="12619"/>
                </a:cubicBezTo>
                <a:cubicBezTo>
                  <a:pt x="913448" y="-602"/>
                  <a:pt x="872412" y="-2932"/>
                  <a:pt x="867747" y="3288"/>
                </a:cubicBezTo>
                <a:close/>
              </a:path>
            </a:pathLst>
          </a:custGeom>
          <a:solidFill>
            <a:srgbClr val="FBE1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3F820A55-362D-505D-85B9-2B9844C20690}"/>
              </a:ext>
            </a:extLst>
          </p:cNvPr>
          <p:cNvSpPr/>
          <p:nvPr/>
        </p:nvSpPr>
        <p:spPr>
          <a:xfrm>
            <a:off x="2397767" y="3498980"/>
            <a:ext cx="653343" cy="653142"/>
          </a:xfrm>
          <a:custGeom>
            <a:avLst/>
            <a:gdLst>
              <a:gd name="connsiteX0" fmla="*/ 644013 w 653343"/>
              <a:gd name="connsiteY0" fmla="*/ 606489 h 653142"/>
              <a:gd name="connsiteX1" fmla="*/ 653343 w 653343"/>
              <a:gd name="connsiteY1" fmla="*/ 550506 h 653142"/>
              <a:gd name="connsiteX2" fmla="*/ 644013 w 653343"/>
              <a:gd name="connsiteY2" fmla="*/ 522514 h 653142"/>
              <a:gd name="connsiteX3" fmla="*/ 634682 w 653343"/>
              <a:gd name="connsiteY3" fmla="*/ 475861 h 653142"/>
              <a:gd name="connsiteX4" fmla="*/ 625351 w 653343"/>
              <a:gd name="connsiteY4" fmla="*/ 438538 h 653142"/>
              <a:gd name="connsiteX5" fmla="*/ 616021 w 653343"/>
              <a:gd name="connsiteY5" fmla="*/ 382555 h 653142"/>
              <a:gd name="connsiteX6" fmla="*/ 606690 w 653343"/>
              <a:gd name="connsiteY6" fmla="*/ 335902 h 653142"/>
              <a:gd name="connsiteX7" fmla="*/ 597360 w 653343"/>
              <a:gd name="connsiteY7" fmla="*/ 83975 h 653142"/>
              <a:gd name="connsiteX8" fmla="*/ 550706 w 653343"/>
              <a:gd name="connsiteY8" fmla="*/ 37322 h 653142"/>
              <a:gd name="connsiteX9" fmla="*/ 504053 w 653343"/>
              <a:gd name="connsiteY9" fmla="*/ 18661 h 653142"/>
              <a:gd name="connsiteX10" fmla="*/ 466731 w 653343"/>
              <a:gd name="connsiteY10" fmla="*/ 9330 h 653142"/>
              <a:gd name="connsiteX11" fmla="*/ 438739 w 653343"/>
              <a:gd name="connsiteY11" fmla="*/ 0 h 653142"/>
              <a:gd name="connsiteX12" fmla="*/ 326772 w 653343"/>
              <a:gd name="connsiteY12" fmla="*/ 37322 h 653142"/>
              <a:gd name="connsiteX13" fmla="*/ 308111 w 653343"/>
              <a:gd name="connsiteY13" fmla="*/ 93306 h 653142"/>
              <a:gd name="connsiteX14" fmla="*/ 298780 w 653343"/>
              <a:gd name="connsiteY14" fmla="*/ 177281 h 653142"/>
              <a:gd name="connsiteX15" fmla="*/ 289449 w 653343"/>
              <a:gd name="connsiteY15" fmla="*/ 214604 h 653142"/>
              <a:gd name="connsiteX16" fmla="*/ 252127 w 653343"/>
              <a:gd name="connsiteY16" fmla="*/ 233265 h 653142"/>
              <a:gd name="connsiteX17" fmla="*/ 130829 w 653343"/>
              <a:gd name="connsiteY17" fmla="*/ 251926 h 653142"/>
              <a:gd name="connsiteX18" fmla="*/ 46853 w 653343"/>
              <a:gd name="connsiteY18" fmla="*/ 307910 h 653142"/>
              <a:gd name="connsiteX19" fmla="*/ 18862 w 653343"/>
              <a:gd name="connsiteY19" fmla="*/ 317240 h 653142"/>
              <a:gd name="connsiteX20" fmla="*/ 18862 w 653343"/>
              <a:gd name="connsiteY20" fmla="*/ 410547 h 653142"/>
              <a:gd name="connsiteX21" fmla="*/ 46853 w 653343"/>
              <a:gd name="connsiteY21" fmla="*/ 457200 h 653142"/>
              <a:gd name="connsiteX22" fmla="*/ 102837 w 653343"/>
              <a:gd name="connsiteY22" fmla="*/ 429208 h 653142"/>
              <a:gd name="connsiteX23" fmla="*/ 140160 w 653343"/>
              <a:gd name="connsiteY23" fmla="*/ 401216 h 653142"/>
              <a:gd name="connsiteX24" fmla="*/ 177482 w 653343"/>
              <a:gd name="connsiteY24" fmla="*/ 419877 h 653142"/>
              <a:gd name="connsiteX25" fmla="*/ 252127 w 653343"/>
              <a:gd name="connsiteY25" fmla="*/ 466530 h 653142"/>
              <a:gd name="connsiteX26" fmla="*/ 252127 w 653343"/>
              <a:gd name="connsiteY26" fmla="*/ 550506 h 653142"/>
              <a:gd name="connsiteX27" fmla="*/ 196143 w 653343"/>
              <a:gd name="connsiteY27" fmla="*/ 606489 h 653142"/>
              <a:gd name="connsiteX28" fmla="*/ 186813 w 653343"/>
              <a:gd name="connsiteY28" fmla="*/ 634481 h 653142"/>
              <a:gd name="connsiteX29" fmla="*/ 214804 w 653343"/>
              <a:gd name="connsiteY29" fmla="*/ 643812 h 653142"/>
              <a:gd name="connsiteX30" fmla="*/ 308111 w 653343"/>
              <a:gd name="connsiteY30" fmla="*/ 634481 h 653142"/>
              <a:gd name="connsiteX31" fmla="*/ 382755 w 653343"/>
              <a:gd name="connsiteY31" fmla="*/ 653142 h 653142"/>
              <a:gd name="connsiteX32" fmla="*/ 448070 w 653343"/>
              <a:gd name="connsiteY32" fmla="*/ 643812 h 653142"/>
              <a:gd name="connsiteX33" fmla="*/ 588029 w 653343"/>
              <a:gd name="connsiteY33" fmla="*/ 615820 h 653142"/>
              <a:gd name="connsiteX34" fmla="*/ 644013 w 653343"/>
              <a:gd name="connsiteY34" fmla="*/ 531844 h 653142"/>
              <a:gd name="connsiteX35" fmla="*/ 653343 w 653343"/>
              <a:gd name="connsiteY35" fmla="*/ 494522 h 653142"/>
              <a:gd name="connsiteX36" fmla="*/ 606690 w 653343"/>
              <a:gd name="connsiteY36" fmla="*/ 326571 h 653142"/>
              <a:gd name="connsiteX37" fmla="*/ 597360 w 653343"/>
              <a:gd name="connsiteY37" fmla="*/ 317240 h 653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53343" h="653142">
                <a:moveTo>
                  <a:pt x="644013" y="606489"/>
                </a:moveTo>
                <a:cubicBezTo>
                  <a:pt x="647123" y="587828"/>
                  <a:pt x="653343" y="569424"/>
                  <a:pt x="653343" y="550506"/>
                </a:cubicBezTo>
                <a:cubicBezTo>
                  <a:pt x="653343" y="540671"/>
                  <a:pt x="646398" y="532056"/>
                  <a:pt x="644013" y="522514"/>
                </a:cubicBezTo>
                <a:cubicBezTo>
                  <a:pt x="640167" y="507129"/>
                  <a:pt x="638122" y="491342"/>
                  <a:pt x="634682" y="475861"/>
                </a:cubicBezTo>
                <a:cubicBezTo>
                  <a:pt x="631900" y="463342"/>
                  <a:pt x="627866" y="451113"/>
                  <a:pt x="625351" y="438538"/>
                </a:cubicBezTo>
                <a:cubicBezTo>
                  <a:pt x="621641" y="419987"/>
                  <a:pt x="619405" y="401168"/>
                  <a:pt x="616021" y="382555"/>
                </a:cubicBezTo>
                <a:cubicBezTo>
                  <a:pt x="613184" y="366952"/>
                  <a:pt x="609800" y="351453"/>
                  <a:pt x="606690" y="335902"/>
                </a:cubicBezTo>
                <a:cubicBezTo>
                  <a:pt x="603580" y="251926"/>
                  <a:pt x="612846" y="166569"/>
                  <a:pt x="597360" y="83975"/>
                </a:cubicBezTo>
                <a:cubicBezTo>
                  <a:pt x="593307" y="62359"/>
                  <a:pt x="571126" y="45490"/>
                  <a:pt x="550706" y="37322"/>
                </a:cubicBezTo>
                <a:cubicBezTo>
                  <a:pt x="535155" y="31102"/>
                  <a:pt x="519942" y="23958"/>
                  <a:pt x="504053" y="18661"/>
                </a:cubicBezTo>
                <a:cubicBezTo>
                  <a:pt x="491887" y="14606"/>
                  <a:pt x="479061" y="12853"/>
                  <a:pt x="466731" y="9330"/>
                </a:cubicBezTo>
                <a:cubicBezTo>
                  <a:pt x="457274" y="6628"/>
                  <a:pt x="448070" y="3110"/>
                  <a:pt x="438739" y="0"/>
                </a:cubicBezTo>
                <a:cubicBezTo>
                  <a:pt x="433633" y="1135"/>
                  <a:pt x="343498" y="10561"/>
                  <a:pt x="326772" y="37322"/>
                </a:cubicBezTo>
                <a:cubicBezTo>
                  <a:pt x="316347" y="54003"/>
                  <a:pt x="308111" y="93306"/>
                  <a:pt x="308111" y="93306"/>
                </a:cubicBezTo>
                <a:cubicBezTo>
                  <a:pt x="305001" y="121298"/>
                  <a:pt x="303063" y="149445"/>
                  <a:pt x="298780" y="177281"/>
                </a:cubicBezTo>
                <a:cubicBezTo>
                  <a:pt x="296830" y="189956"/>
                  <a:pt x="297659" y="204752"/>
                  <a:pt x="289449" y="214604"/>
                </a:cubicBezTo>
                <a:cubicBezTo>
                  <a:pt x="280545" y="225289"/>
                  <a:pt x="265666" y="230079"/>
                  <a:pt x="252127" y="233265"/>
                </a:cubicBezTo>
                <a:cubicBezTo>
                  <a:pt x="212306" y="242635"/>
                  <a:pt x="171262" y="245706"/>
                  <a:pt x="130829" y="251926"/>
                </a:cubicBezTo>
                <a:cubicBezTo>
                  <a:pt x="99575" y="275366"/>
                  <a:pt x="82844" y="289914"/>
                  <a:pt x="46853" y="307910"/>
                </a:cubicBezTo>
                <a:cubicBezTo>
                  <a:pt x="38056" y="312308"/>
                  <a:pt x="28192" y="314130"/>
                  <a:pt x="18862" y="317240"/>
                </a:cubicBezTo>
                <a:cubicBezTo>
                  <a:pt x="-2581" y="381567"/>
                  <a:pt x="-9741" y="359061"/>
                  <a:pt x="18862" y="410547"/>
                </a:cubicBezTo>
                <a:cubicBezTo>
                  <a:pt x="27669" y="426400"/>
                  <a:pt x="37523" y="441649"/>
                  <a:pt x="46853" y="457200"/>
                </a:cubicBezTo>
                <a:cubicBezTo>
                  <a:pt x="65514" y="447869"/>
                  <a:pt x="84946" y="439942"/>
                  <a:pt x="102837" y="429208"/>
                </a:cubicBezTo>
                <a:cubicBezTo>
                  <a:pt x="116172" y="421207"/>
                  <a:pt x="124729" y="403145"/>
                  <a:pt x="140160" y="401216"/>
                </a:cubicBezTo>
                <a:cubicBezTo>
                  <a:pt x="153962" y="399491"/>
                  <a:pt x="165468" y="412869"/>
                  <a:pt x="177482" y="419877"/>
                </a:cubicBezTo>
                <a:cubicBezTo>
                  <a:pt x="202827" y="434661"/>
                  <a:pt x="252127" y="466530"/>
                  <a:pt x="252127" y="466530"/>
                </a:cubicBezTo>
                <a:cubicBezTo>
                  <a:pt x="259409" y="495659"/>
                  <a:pt x="271261" y="520438"/>
                  <a:pt x="252127" y="550506"/>
                </a:cubicBezTo>
                <a:cubicBezTo>
                  <a:pt x="237958" y="572771"/>
                  <a:pt x="196143" y="606489"/>
                  <a:pt x="196143" y="606489"/>
                </a:cubicBezTo>
                <a:cubicBezTo>
                  <a:pt x="193033" y="615820"/>
                  <a:pt x="182415" y="625684"/>
                  <a:pt x="186813" y="634481"/>
                </a:cubicBezTo>
                <a:cubicBezTo>
                  <a:pt x="191211" y="643278"/>
                  <a:pt x="204969" y="643812"/>
                  <a:pt x="214804" y="643812"/>
                </a:cubicBezTo>
                <a:cubicBezTo>
                  <a:pt x="246061" y="643812"/>
                  <a:pt x="277009" y="637591"/>
                  <a:pt x="308111" y="634481"/>
                </a:cubicBezTo>
                <a:cubicBezTo>
                  <a:pt x="330202" y="641845"/>
                  <a:pt x="360232" y="653142"/>
                  <a:pt x="382755" y="653142"/>
                </a:cubicBezTo>
                <a:cubicBezTo>
                  <a:pt x="404748" y="653142"/>
                  <a:pt x="426432" y="647746"/>
                  <a:pt x="448070" y="643812"/>
                </a:cubicBezTo>
                <a:cubicBezTo>
                  <a:pt x="494880" y="635301"/>
                  <a:pt x="588029" y="615820"/>
                  <a:pt x="588029" y="615820"/>
                </a:cubicBezTo>
                <a:cubicBezTo>
                  <a:pt x="615464" y="581526"/>
                  <a:pt x="629419" y="570761"/>
                  <a:pt x="644013" y="531844"/>
                </a:cubicBezTo>
                <a:cubicBezTo>
                  <a:pt x="648516" y="519837"/>
                  <a:pt x="650233" y="506963"/>
                  <a:pt x="653343" y="494522"/>
                </a:cubicBezTo>
                <a:cubicBezTo>
                  <a:pt x="634711" y="364096"/>
                  <a:pt x="660286" y="393566"/>
                  <a:pt x="606690" y="326571"/>
                </a:cubicBezTo>
                <a:cubicBezTo>
                  <a:pt x="603942" y="323136"/>
                  <a:pt x="600470" y="320350"/>
                  <a:pt x="597360" y="317240"/>
                </a:cubicBezTo>
              </a:path>
            </a:pathLst>
          </a:custGeom>
          <a:solidFill>
            <a:srgbClr val="FF0000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39653A9E-2538-2B3F-80A7-0989BF08F882}"/>
              </a:ext>
            </a:extLst>
          </p:cNvPr>
          <p:cNvSpPr/>
          <p:nvPr/>
        </p:nvSpPr>
        <p:spPr>
          <a:xfrm>
            <a:off x="3573624" y="3272512"/>
            <a:ext cx="317489" cy="778528"/>
          </a:xfrm>
          <a:custGeom>
            <a:avLst/>
            <a:gdLst>
              <a:gd name="connsiteX0" fmla="*/ 0 w 317489"/>
              <a:gd name="connsiteY0" fmla="*/ 49186 h 778528"/>
              <a:gd name="connsiteX1" fmla="*/ 27992 w 317489"/>
              <a:gd name="connsiteY1" fmla="*/ 170484 h 778528"/>
              <a:gd name="connsiteX2" fmla="*/ 55984 w 317489"/>
              <a:gd name="connsiteY2" fmla="*/ 254459 h 778528"/>
              <a:gd name="connsiteX3" fmla="*/ 65315 w 317489"/>
              <a:gd name="connsiteY3" fmla="*/ 282451 h 778528"/>
              <a:gd name="connsiteX4" fmla="*/ 93307 w 317489"/>
              <a:gd name="connsiteY4" fmla="*/ 301112 h 778528"/>
              <a:gd name="connsiteX5" fmla="*/ 121298 w 317489"/>
              <a:gd name="connsiteY5" fmla="*/ 347766 h 778528"/>
              <a:gd name="connsiteX6" fmla="*/ 139960 w 317489"/>
              <a:gd name="connsiteY6" fmla="*/ 366427 h 778528"/>
              <a:gd name="connsiteX7" fmla="*/ 111968 w 317489"/>
              <a:gd name="connsiteY7" fmla="*/ 543708 h 778528"/>
              <a:gd name="connsiteX8" fmla="*/ 102637 w 317489"/>
              <a:gd name="connsiteY8" fmla="*/ 571700 h 778528"/>
              <a:gd name="connsiteX9" fmla="*/ 93307 w 317489"/>
              <a:gd name="connsiteY9" fmla="*/ 609023 h 778528"/>
              <a:gd name="connsiteX10" fmla="*/ 74645 w 317489"/>
              <a:gd name="connsiteY10" fmla="*/ 665006 h 778528"/>
              <a:gd name="connsiteX11" fmla="*/ 55984 w 317489"/>
              <a:gd name="connsiteY11" fmla="*/ 739651 h 778528"/>
              <a:gd name="connsiteX12" fmla="*/ 65315 w 317489"/>
              <a:gd name="connsiteY12" fmla="*/ 776974 h 778528"/>
              <a:gd name="connsiteX13" fmla="*/ 205274 w 317489"/>
              <a:gd name="connsiteY13" fmla="*/ 758312 h 778528"/>
              <a:gd name="connsiteX14" fmla="*/ 307911 w 317489"/>
              <a:gd name="connsiteY14" fmla="*/ 683668 h 778528"/>
              <a:gd name="connsiteX15" fmla="*/ 317241 w 317489"/>
              <a:gd name="connsiteY15" fmla="*/ 637015 h 778528"/>
              <a:gd name="connsiteX16" fmla="*/ 270588 w 317489"/>
              <a:gd name="connsiteY16" fmla="*/ 571700 h 778528"/>
              <a:gd name="connsiteX17" fmla="*/ 251927 w 317489"/>
              <a:gd name="connsiteY17" fmla="*/ 506386 h 778528"/>
              <a:gd name="connsiteX18" fmla="*/ 242596 w 317489"/>
              <a:gd name="connsiteY18" fmla="*/ 469064 h 778528"/>
              <a:gd name="connsiteX19" fmla="*/ 223935 w 317489"/>
              <a:gd name="connsiteY19" fmla="*/ 413080 h 778528"/>
              <a:gd name="connsiteX20" fmla="*/ 195943 w 317489"/>
              <a:gd name="connsiteY20" fmla="*/ 310443 h 778528"/>
              <a:gd name="connsiteX21" fmla="*/ 167952 w 317489"/>
              <a:gd name="connsiteY21" fmla="*/ 273121 h 778528"/>
              <a:gd name="connsiteX22" fmla="*/ 158621 w 317489"/>
              <a:gd name="connsiteY22" fmla="*/ 217137 h 778528"/>
              <a:gd name="connsiteX23" fmla="*/ 139960 w 317489"/>
              <a:gd name="connsiteY23" fmla="*/ 189145 h 778528"/>
              <a:gd name="connsiteX24" fmla="*/ 149290 w 317489"/>
              <a:gd name="connsiteY24" fmla="*/ 58517 h 778528"/>
              <a:gd name="connsiteX25" fmla="*/ 65315 w 317489"/>
              <a:gd name="connsiteY25" fmla="*/ 2533 h 778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17489" h="778528">
                <a:moveTo>
                  <a:pt x="0" y="49186"/>
                </a:moveTo>
                <a:cubicBezTo>
                  <a:pt x="18887" y="200277"/>
                  <a:pt x="-4977" y="60588"/>
                  <a:pt x="27992" y="170484"/>
                </a:cubicBezTo>
                <a:cubicBezTo>
                  <a:pt x="69934" y="310290"/>
                  <a:pt x="4022" y="133215"/>
                  <a:pt x="55984" y="254459"/>
                </a:cubicBezTo>
                <a:cubicBezTo>
                  <a:pt x="59858" y="263499"/>
                  <a:pt x="59171" y="274771"/>
                  <a:pt x="65315" y="282451"/>
                </a:cubicBezTo>
                <a:cubicBezTo>
                  <a:pt x="72320" y="291208"/>
                  <a:pt x="83976" y="294892"/>
                  <a:pt x="93307" y="301112"/>
                </a:cubicBezTo>
                <a:cubicBezTo>
                  <a:pt x="102637" y="316663"/>
                  <a:pt x="110757" y="333008"/>
                  <a:pt x="121298" y="347766"/>
                </a:cubicBezTo>
                <a:cubicBezTo>
                  <a:pt x="126411" y="354925"/>
                  <a:pt x="139285" y="357656"/>
                  <a:pt x="139960" y="366427"/>
                </a:cubicBezTo>
                <a:cubicBezTo>
                  <a:pt x="143526" y="412789"/>
                  <a:pt x="127599" y="496818"/>
                  <a:pt x="111968" y="543708"/>
                </a:cubicBezTo>
                <a:cubicBezTo>
                  <a:pt x="108858" y="553039"/>
                  <a:pt x="105339" y="562243"/>
                  <a:pt x="102637" y="571700"/>
                </a:cubicBezTo>
                <a:cubicBezTo>
                  <a:pt x="99114" y="584030"/>
                  <a:pt x="96992" y="596740"/>
                  <a:pt x="93307" y="609023"/>
                </a:cubicBezTo>
                <a:cubicBezTo>
                  <a:pt x="87655" y="627864"/>
                  <a:pt x="80049" y="646092"/>
                  <a:pt x="74645" y="665006"/>
                </a:cubicBezTo>
                <a:cubicBezTo>
                  <a:pt x="67599" y="689667"/>
                  <a:pt x="55984" y="739651"/>
                  <a:pt x="55984" y="739651"/>
                </a:cubicBezTo>
                <a:cubicBezTo>
                  <a:pt x="59094" y="752092"/>
                  <a:pt x="52590" y="775383"/>
                  <a:pt x="65315" y="776974"/>
                </a:cubicBezTo>
                <a:cubicBezTo>
                  <a:pt x="112017" y="782812"/>
                  <a:pt x="160019" y="771242"/>
                  <a:pt x="205274" y="758312"/>
                </a:cubicBezTo>
                <a:cubicBezTo>
                  <a:pt x="224085" y="752937"/>
                  <a:pt x="291466" y="696824"/>
                  <a:pt x="307911" y="683668"/>
                </a:cubicBezTo>
                <a:cubicBezTo>
                  <a:pt x="311021" y="668117"/>
                  <a:pt x="318992" y="652777"/>
                  <a:pt x="317241" y="637015"/>
                </a:cubicBezTo>
                <a:cubicBezTo>
                  <a:pt x="314170" y="609381"/>
                  <a:pt x="288027" y="589139"/>
                  <a:pt x="270588" y="571700"/>
                </a:cubicBezTo>
                <a:cubicBezTo>
                  <a:pt x="264368" y="549929"/>
                  <a:pt x="257885" y="528231"/>
                  <a:pt x="251927" y="506386"/>
                </a:cubicBezTo>
                <a:cubicBezTo>
                  <a:pt x="248553" y="494014"/>
                  <a:pt x="246281" y="481347"/>
                  <a:pt x="242596" y="469064"/>
                </a:cubicBezTo>
                <a:cubicBezTo>
                  <a:pt x="236944" y="450223"/>
                  <a:pt x="230155" y="431741"/>
                  <a:pt x="223935" y="413080"/>
                </a:cubicBezTo>
                <a:cubicBezTo>
                  <a:pt x="216687" y="369586"/>
                  <a:pt x="217351" y="348977"/>
                  <a:pt x="195943" y="310443"/>
                </a:cubicBezTo>
                <a:cubicBezTo>
                  <a:pt x="188391" y="296849"/>
                  <a:pt x="177282" y="285562"/>
                  <a:pt x="167952" y="273121"/>
                </a:cubicBezTo>
                <a:cubicBezTo>
                  <a:pt x="164842" y="254460"/>
                  <a:pt x="164604" y="235085"/>
                  <a:pt x="158621" y="217137"/>
                </a:cubicBezTo>
                <a:cubicBezTo>
                  <a:pt x="155075" y="206498"/>
                  <a:pt x="140619" y="200340"/>
                  <a:pt x="139960" y="189145"/>
                </a:cubicBezTo>
                <a:cubicBezTo>
                  <a:pt x="137396" y="145567"/>
                  <a:pt x="146180" y="102060"/>
                  <a:pt x="149290" y="58517"/>
                </a:cubicBezTo>
                <a:cubicBezTo>
                  <a:pt x="123744" y="-18121"/>
                  <a:pt x="150300" y="2533"/>
                  <a:pt x="65315" y="2533"/>
                </a:cubicBezTo>
              </a:path>
            </a:pathLst>
          </a:custGeom>
          <a:solidFill>
            <a:srgbClr val="FF6B6B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F33C1561-347D-C70F-E8F1-877157C2C264}"/>
              </a:ext>
            </a:extLst>
          </p:cNvPr>
          <p:cNvSpPr/>
          <p:nvPr/>
        </p:nvSpPr>
        <p:spPr>
          <a:xfrm>
            <a:off x="3051110" y="1558212"/>
            <a:ext cx="774442" cy="1334278"/>
          </a:xfrm>
          <a:custGeom>
            <a:avLst/>
            <a:gdLst>
              <a:gd name="connsiteX0" fmla="*/ 74645 w 1007707"/>
              <a:gd name="connsiteY0" fmla="*/ 1175658 h 1362270"/>
              <a:gd name="connsiteX1" fmla="*/ 65315 w 1007707"/>
              <a:gd name="connsiteY1" fmla="*/ 1296956 h 1362270"/>
              <a:gd name="connsiteX2" fmla="*/ 93307 w 1007707"/>
              <a:gd name="connsiteY2" fmla="*/ 1315617 h 1362270"/>
              <a:gd name="connsiteX3" fmla="*/ 410547 w 1007707"/>
              <a:gd name="connsiteY3" fmla="*/ 1306286 h 1362270"/>
              <a:gd name="connsiteX4" fmla="*/ 765111 w 1007707"/>
              <a:gd name="connsiteY4" fmla="*/ 1334278 h 1362270"/>
              <a:gd name="connsiteX5" fmla="*/ 802433 w 1007707"/>
              <a:gd name="connsiteY5" fmla="*/ 1362270 h 1362270"/>
              <a:gd name="connsiteX6" fmla="*/ 895739 w 1007707"/>
              <a:gd name="connsiteY6" fmla="*/ 1352939 h 1362270"/>
              <a:gd name="connsiteX7" fmla="*/ 942392 w 1007707"/>
              <a:gd name="connsiteY7" fmla="*/ 1287625 h 1362270"/>
              <a:gd name="connsiteX8" fmla="*/ 961054 w 1007707"/>
              <a:gd name="connsiteY8" fmla="*/ 1222311 h 1362270"/>
              <a:gd name="connsiteX9" fmla="*/ 979715 w 1007707"/>
              <a:gd name="connsiteY9" fmla="*/ 1175658 h 1362270"/>
              <a:gd name="connsiteX10" fmla="*/ 998376 w 1007707"/>
              <a:gd name="connsiteY10" fmla="*/ 1101013 h 1362270"/>
              <a:gd name="connsiteX11" fmla="*/ 1007707 w 1007707"/>
              <a:gd name="connsiteY11" fmla="*/ 1073021 h 1362270"/>
              <a:gd name="connsiteX12" fmla="*/ 989045 w 1007707"/>
              <a:gd name="connsiteY12" fmla="*/ 979715 h 1362270"/>
              <a:gd name="connsiteX13" fmla="*/ 923731 w 1007707"/>
              <a:gd name="connsiteY13" fmla="*/ 1045029 h 1362270"/>
              <a:gd name="connsiteX14" fmla="*/ 895739 w 1007707"/>
              <a:gd name="connsiteY14" fmla="*/ 998376 h 1362270"/>
              <a:gd name="connsiteX15" fmla="*/ 886409 w 1007707"/>
              <a:gd name="connsiteY15" fmla="*/ 942392 h 1362270"/>
              <a:gd name="connsiteX16" fmla="*/ 867747 w 1007707"/>
              <a:gd name="connsiteY16" fmla="*/ 877078 h 1362270"/>
              <a:gd name="connsiteX17" fmla="*/ 858417 w 1007707"/>
              <a:gd name="connsiteY17" fmla="*/ 839756 h 1362270"/>
              <a:gd name="connsiteX18" fmla="*/ 830425 w 1007707"/>
              <a:gd name="connsiteY18" fmla="*/ 811764 h 1362270"/>
              <a:gd name="connsiteX19" fmla="*/ 802433 w 1007707"/>
              <a:gd name="connsiteY19" fmla="*/ 774441 h 1362270"/>
              <a:gd name="connsiteX20" fmla="*/ 765111 w 1007707"/>
              <a:gd name="connsiteY20" fmla="*/ 737119 h 1362270"/>
              <a:gd name="connsiteX21" fmla="*/ 746449 w 1007707"/>
              <a:gd name="connsiteY21" fmla="*/ 709127 h 1362270"/>
              <a:gd name="connsiteX22" fmla="*/ 699796 w 1007707"/>
              <a:gd name="connsiteY22" fmla="*/ 634482 h 1362270"/>
              <a:gd name="connsiteX23" fmla="*/ 690466 w 1007707"/>
              <a:gd name="connsiteY23" fmla="*/ 597160 h 1362270"/>
              <a:gd name="connsiteX24" fmla="*/ 671805 w 1007707"/>
              <a:gd name="connsiteY24" fmla="*/ 541176 h 1362270"/>
              <a:gd name="connsiteX25" fmla="*/ 653143 w 1007707"/>
              <a:gd name="connsiteY25" fmla="*/ 401217 h 1362270"/>
              <a:gd name="connsiteX26" fmla="*/ 643813 w 1007707"/>
              <a:gd name="connsiteY26" fmla="*/ 373225 h 1362270"/>
              <a:gd name="connsiteX27" fmla="*/ 634482 w 1007707"/>
              <a:gd name="connsiteY27" fmla="*/ 326572 h 1362270"/>
              <a:gd name="connsiteX28" fmla="*/ 662474 w 1007707"/>
              <a:gd name="connsiteY28" fmla="*/ 317241 h 1362270"/>
              <a:gd name="connsiteX29" fmla="*/ 765111 w 1007707"/>
              <a:gd name="connsiteY29" fmla="*/ 326572 h 1362270"/>
              <a:gd name="connsiteX30" fmla="*/ 783772 w 1007707"/>
              <a:gd name="connsiteY30" fmla="*/ 298580 h 1362270"/>
              <a:gd name="connsiteX31" fmla="*/ 774441 w 1007707"/>
              <a:gd name="connsiteY31" fmla="*/ 205274 h 1362270"/>
              <a:gd name="connsiteX32" fmla="*/ 737119 w 1007707"/>
              <a:gd name="connsiteY32" fmla="*/ 195943 h 1362270"/>
              <a:gd name="connsiteX33" fmla="*/ 690466 w 1007707"/>
              <a:gd name="connsiteY33" fmla="*/ 139960 h 1362270"/>
              <a:gd name="connsiteX34" fmla="*/ 653143 w 1007707"/>
              <a:gd name="connsiteY34" fmla="*/ 18662 h 1362270"/>
              <a:gd name="connsiteX35" fmla="*/ 625151 w 1007707"/>
              <a:gd name="connsiteY35" fmla="*/ 0 h 1362270"/>
              <a:gd name="connsiteX36" fmla="*/ 475862 w 1007707"/>
              <a:gd name="connsiteY36" fmla="*/ 37323 h 1362270"/>
              <a:gd name="connsiteX37" fmla="*/ 438539 w 1007707"/>
              <a:gd name="connsiteY37" fmla="*/ 65315 h 1362270"/>
              <a:gd name="connsiteX38" fmla="*/ 419878 w 1007707"/>
              <a:gd name="connsiteY38" fmla="*/ 121298 h 1362270"/>
              <a:gd name="connsiteX39" fmla="*/ 401217 w 1007707"/>
              <a:gd name="connsiteY39" fmla="*/ 167951 h 1362270"/>
              <a:gd name="connsiteX40" fmla="*/ 410547 w 1007707"/>
              <a:gd name="connsiteY40" fmla="*/ 121298 h 1362270"/>
              <a:gd name="connsiteX41" fmla="*/ 279919 w 1007707"/>
              <a:gd name="connsiteY41" fmla="*/ 102637 h 1362270"/>
              <a:gd name="connsiteX42" fmla="*/ 251927 w 1007707"/>
              <a:gd name="connsiteY42" fmla="*/ 139960 h 1362270"/>
              <a:gd name="connsiteX43" fmla="*/ 242596 w 1007707"/>
              <a:gd name="connsiteY43" fmla="*/ 167951 h 1362270"/>
              <a:gd name="connsiteX44" fmla="*/ 317241 w 1007707"/>
              <a:gd name="connsiteY44" fmla="*/ 233266 h 1362270"/>
              <a:gd name="connsiteX45" fmla="*/ 335903 w 1007707"/>
              <a:gd name="connsiteY45" fmla="*/ 335902 h 1362270"/>
              <a:gd name="connsiteX46" fmla="*/ 382556 w 1007707"/>
              <a:gd name="connsiteY46" fmla="*/ 317241 h 1362270"/>
              <a:gd name="connsiteX47" fmla="*/ 354564 w 1007707"/>
              <a:gd name="connsiteY47" fmla="*/ 298580 h 1362270"/>
              <a:gd name="connsiteX48" fmla="*/ 326572 w 1007707"/>
              <a:gd name="connsiteY48" fmla="*/ 307911 h 1362270"/>
              <a:gd name="connsiteX49" fmla="*/ 289249 w 1007707"/>
              <a:gd name="connsiteY49" fmla="*/ 335902 h 1362270"/>
              <a:gd name="connsiteX50" fmla="*/ 242596 w 1007707"/>
              <a:gd name="connsiteY50" fmla="*/ 373225 h 1362270"/>
              <a:gd name="connsiteX51" fmla="*/ 186613 w 1007707"/>
              <a:gd name="connsiteY51" fmla="*/ 447870 h 1362270"/>
              <a:gd name="connsiteX52" fmla="*/ 205274 w 1007707"/>
              <a:gd name="connsiteY52" fmla="*/ 569168 h 1362270"/>
              <a:gd name="connsiteX53" fmla="*/ 223935 w 1007707"/>
              <a:gd name="connsiteY53" fmla="*/ 597160 h 1362270"/>
              <a:gd name="connsiteX54" fmla="*/ 261258 w 1007707"/>
              <a:gd name="connsiteY54" fmla="*/ 606490 h 1362270"/>
              <a:gd name="connsiteX55" fmla="*/ 326572 w 1007707"/>
              <a:gd name="connsiteY55" fmla="*/ 559837 h 1362270"/>
              <a:gd name="connsiteX56" fmla="*/ 373225 w 1007707"/>
              <a:gd name="connsiteY56" fmla="*/ 625151 h 1362270"/>
              <a:gd name="connsiteX57" fmla="*/ 382556 w 1007707"/>
              <a:gd name="connsiteY57" fmla="*/ 802433 h 1362270"/>
              <a:gd name="connsiteX58" fmla="*/ 429209 w 1007707"/>
              <a:gd name="connsiteY58" fmla="*/ 877078 h 1362270"/>
              <a:gd name="connsiteX59" fmla="*/ 457200 w 1007707"/>
              <a:gd name="connsiteY59" fmla="*/ 951723 h 1362270"/>
              <a:gd name="connsiteX60" fmla="*/ 438539 w 1007707"/>
              <a:gd name="connsiteY60" fmla="*/ 1054360 h 1362270"/>
              <a:gd name="connsiteX61" fmla="*/ 419878 w 1007707"/>
              <a:gd name="connsiteY61" fmla="*/ 1091682 h 1362270"/>
              <a:gd name="connsiteX62" fmla="*/ 391886 w 1007707"/>
              <a:gd name="connsiteY62" fmla="*/ 1166327 h 1362270"/>
              <a:gd name="connsiteX63" fmla="*/ 354564 w 1007707"/>
              <a:gd name="connsiteY63" fmla="*/ 1222311 h 1362270"/>
              <a:gd name="connsiteX64" fmla="*/ 326572 w 1007707"/>
              <a:gd name="connsiteY64" fmla="*/ 1240972 h 1362270"/>
              <a:gd name="connsiteX65" fmla="*/ 251927 w 1007707"/>
              <a:gd name="connsiteY65" fmla="*/ 1296956 h 1362270"/>
              <a:gd name="connsiteX66" fmla="*/ 139960 w 1007707"/>
              <a:gd name="connsiteY66" fmla="*/ 1287625 h 1362270"/>
              <a:gd name="connsiteX67" fmla="*/ 121298 w 1007707"/>
              <a:gd name="connsiteY67" fmla="*/ 1268964 h 1362270"/>
              <a:gd name="connsiteX68" fmla="*/ 93307 w 1007707"/>
              <a:gd name="connsiteY68" fmla="*/ 1250302 h 1362270"/>
              <a:gd name="connsiteX69" fmla="*/ 0 w 1007707"/>
              <a:gd name="connsiteY69" fmla="*/ 1231641 h 1362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007707" h="1362270">
                <a:moveTo>
                  <a:pt x="74645" y="1175658"/>
                </a:moveTo>
                <a:cubicBezTo>
                  <a:pt x="55053" y="1224638"/>
                  <a:pt x="41358" y="1237064"/>
                  <a:pt x="65315" y="1296956"/>
                </a:cubicBezTo>
                <a:cubicBezTo>
                  <a:pt x="69480" y="1307368"/>
                  <a:pt x="83976" y="1309397"/>
                  <a:pt x="93307" y="1315617"/>
                </a:cubicBezTo>
                <a:cubicBezTo>
                  <a:pt x="199054" y="1312507"/>
                  <a:pt x="304755" y="1306286"/>
                  <a:pt x="410547" y="1306286"/>
                </a:cubicBezTo>
                <a:cubicBezTo>
                  <a:pt x="473732" y="1306286"/>
                  <a:pt x="665766" y="1279086"/>
                  <a:pt x="765111" y="1334278"/>
                </a:cubicBezTo>
                <a:cubicBezTo>
                  <a:pt x="778705" y="1341830"/>
                  <a:pt x="789992" y="1352939"/>
                  <a:pt x="802433" y="1362270"/>
                </a:cubicBezTo>
                <a:cubicBezTo>
                  <a:pt x="833535" y="1359160"/>
                  <a:pt x="865864" y="1362131"/>
                  <a:pt x="895739" y="1352939"/>
                </a:cubicBezTo>
                <a:cubicBezTo>
                  <a:pt x="916804" y="1346458"/>
                  <a:pt x="935499" y="1303709"/>
                  <a:pt x="942392" y="1287625"/>
                </a:cubicBezTo>
                <a:cubicBezTo>
                  <a:pt x="955871" y="1256175"/>
                  <a:pt x="949217" y="1257822"/>
                  <a:pt x="961054" y="1222311"/>
                </a:cubicBezTo>
                <a:cubicBezTo>
                  <a:pt x="966351" y="1206422"/>
                  <a:pt x="974789" y="1191666"/>
                  <a:pt x="979715" y="1175658"/>
                </a:cubicBezTo>
                <a:cubicBezTo>
                  <a:pt x="987257" y="1151145"/>
                  <a:pt x="990265" y="1125344"/>
                  <a:pt x="998376" y="1101013"/>
                </a:cubicBezTo>
                <a:lnTo>
                  <a:pt x="1007707" y="1073021"/>
                </a:lnTo>
                <a:cubicBezTo>
                  <a:pt x="1001486" y="1041919"/>
                  <a:pt x="1019135" y="989745"/>
                  <a:pt x="989045" y="979715"/>
                </a:cubicBezTo>
                <a:cubicBezTo>
                  <a:pt x="959836" y="969979"/>
                  <a:pt x="923731" y="1045029"/>
                  <a:pt x="923731" y="1045029"/>
                </a:cubicBezTo>
                <a:cubicBezTo>
                  <a:pt x="914400" y="1029478"/>
                  <a:pt x="901937" y="1015420"/>
                  <a:pt x="895739" y="998376"/>
                </a:cubicBezTo>
                <a:cubicBezTo>
                  <a:pt x="889274" y="980596"/>
                  <a:pt x="890663" y="960826"/>
                  <a:pt x="886409" y="942392"/>
                </a:cubicBezTo>
                <a:cubicBezTo>
                  <a:pt x="881318" y="920329"/>
                  <a:pt x="873705" y="898923"/>
                  <a:pt x="867747" y="877078"/>
                </a:cubicBezTo>
                <a:cubicBezTo>
                  <a:pt x="864373" y="864706"/>
                  <a:pt x="864779" y="850890"/>
                  <a:pt x="858417" y="839756"/>
                </a:cubicBezTo>
                <a:cubicBezTo>
                  <a:pt x="851870" y="828299"/>
                  <a:pt x="839013" y="821783"/>
                  <a:pt x="830425" y="811764"/>
                </a:cubicBezTo>
                <a:cubicBezTo>
                  <a:pt x="820304" y="799957"/>
                  <a:pt x="812674" y="786144"/>
                  <a:pt x="802433" y="774441"/>
                </a:cubicBezTo>
                <a:cubicBezTo>
                  <a:pt x="790847" y="761200"/>
                  <a:pt x="776561" y="750477"/>
                  <a:pt x="765111" y="737119"/>
                </a:cubicBezTo>
                <a:cubicBezTo>
                  <a:pt x="757813" y="728605"/>
                  <a:pt x="752392" y="718637"/>
                  <a:pt x="746449" y="709127"/>
                </a:cubicBezTo>
                <a:cubicBezTo>
                  <a:pt x="690180" y="619096"/>
                  <a:pt x="742436" y="698440"/>
                  <a:pt x="699796" y="634482"/>
                </a:cubicBezTo>
                <a:cubicBezTo>
                  <a:pt x="696686" y="622041"/>
                  <a:pt x="694151" y="609443"/>
                  <a:pt x="690466" y="597160"/>
                </a:cubicBezTo>
                <a:cubicBezTo>
                  <a:pt x="684814" y="578319"/>
                  <a:pt x="671805" y="541176"/>
                  <a:pt x="671805" y="541176"/>
                </a:cubicBezTo>
                <a:cubicBezTo>
                  <a:pt x="667312" y="500739"/>
                  <a:pt x="662451" y="443105"/>
                  <a:pt x="653143" y="401217"/>
                </a:cubicBezTo>
                <a:cubicBezTo>
                  <a:pt x="651009" y="391616"/>
                  <a:pt x="646198" y="382767"/>
                  <a:pt x="643813" y="373225"/>
                </a:cubicBezTo>
                <a:cubicBezTo>
                  <a:pt x="639967" y="357840"/>
                  <a:pt x="637592" y="342123"/>
                  <a:pt x="634482" y="326572"/>
                </a:cubicBezTo>
                <a:cubicBezTo>
                  <a:pt x="643813" y="323462"/>
                  <a:pt x="652639" y="317241"/>
                  <a:pt x="662474" y="317241"/>
                </a:cubicBezTo>
                <a:cubicBezTo>
                  <a:pt x="696827" y="317241"/>
                  <a:pt x="731157" y="331796"/>
                  <a:pt x="765111" y="326572"/>
                </a:cubicBezTo>
                <a:cubicBezTo>
                  <a:pt x="776195" y="324867"/>
                  <a:pt x="777552" y="307911"/>
                  <a:pt x="783772" y="298580"/>
                </a:cubicBezTo>
                <a:cubicBezTo>
                  <a:pt x="788111" y="268211"/>
                  <a:pt x="808657" y="228085"/>
                  <a:pt x="774441" y="205274"/>
                </a:cubicBezTo>
                <a:cubicBezTo>
                  <a:pt x="763771" y="198161"/>
                  <a:pt x="749560" y="199053"/>
                  <a:pt x="737119" y="195943"/>
                </a:cubicBezTo>
                <a:cubicBezTo>
                  <a:pt x="711188" y="178656"/>
                  <a:pt x="697231" y="176038"/>
                  <a:pt x="690466" y="139960"/>
                </a:cubicBezTo>
                <a:cubicBezTo>
                  <a:pt x="666789" y="13681"/>
                  <a:pt x="720218" y="41019"/>
                  <a:pt x="653143" y="18662"/>
                </a:cubicBezTo>
                <a:cubicBezTo>
                  <a:pt x="643812" y="12441"/>
                  <a:pt x="636365" y="0"/>
                  <a:pt x="625151" y="0"/>
                </a:cubicBezTo>
                <a:cubicBezTo>
                  <a:pt x="571700" y="0"/>
                  <a:pt x="520472" y="9442"/>
                  <a:pt x="475862" y="37323"/>
                </a:cubicBezTo>
                <a:cubicBezTo>
                  <a:pt x="462675" y="45565"/>
                  <a:pt x="450980" y="55984"/>
                  <a:pt x="438539" y="65315"/>
                </a:cubicBezTo>
                <a:cubicBezTo>
                  <a:pt x="432319" y="83976"/>
                  <a:pt x="427183" y="103034"/>
                  <a:pt x="419878" y="121298"/>
                </a:cubicBezTo>
                <a:cubicBezTo>
                  <a:pt x="413658" y="136849"/>
                  <a:pt x="397932" y="184375"/>
                  <a:pt x="401217" y="167951"/>
                </a:cubicBezTo>
                <a:lnTo>
                  <a:pt x="410547" y="121298"/>
                </a:lnTo>
                <a:cubicBezTo>
                  <a:pt x="390655" y="61620"/>
                  <a:pt x="401699" y="64581"/>
                  <a:pt x="279919" y="102637"/>
                </a:cubicBezTo>
                <a:cubicBezTo>
                  <a:pt x="265076" y="107276"/>
                  <a:pt x="261258" y="127519"/>
                  <a:pt x="251927" y="139960"/>
                </a:cubicBezTo>
                <a:cubicBezTo>
                  <a:pt x="248817" y="149290"/>
                  <a:pt x="239486" y="158621"/>
                  <a:pt x="242596" y="167951"/>
                </a:cubicBezTo>
                <a:cubicBezTo>
                  <a:pt x="262794" y="228545"/>
                  <a:pt x="272019" y="221960"/>
                  <a:pt x="317241" y="233266"/>
                </a:cubicBezTo>
                <a:cubicBezTo>
                  <a:pt x="316239" y="242284"/>
                  <a:pt x="280668" y="335902"/>
                  <a:pt x="335903" y="335902"/>
                </a:cubicBezTo>
                <a:cubicBezTo>
                  <a:pt x="352652" y="335902"/>
                  <a:pt x="367005" y="323461"/>
                  <a:pt x="382556" y="317241"/>
                </a:cubicBezTo>
                <a:cubicBezTo>
                  <a:pt x="373225" y="311021"/>
                  <a:pt x="365625" y="300423"/>
                  <a:pt x="354564" y="298580"/>
                </a:cubicBezTo>
                <a:cubicBezTo>
                  <a:pt x="344862" y="296963"/>
                  <a:pt x="335112" y="303031"/>
                  <a:pt x="326572" y="307911"/>
                </a:cubicBezTo>
                <a:cubicBezTo>
                  <a:pt x="313070" y="315626"/>
                  <a:pt x="301903" y="326863"/>
                  <a:pt x="289249" y="335902"/>
                </a:cubicBezTo>
                <a:cubicBezTo>
                  <a:pt x="266625" y="352062"/>
                  <a:pt x="259236" y="352426"/>
                  <a:pt x="242596" y="373225"/>
                </a:cubicBezTo>
                <a:cubicBezTo>
                  <a:pt x="223167" y="397512"/>
                  <a:pt x="186613" y="447870"/>
                  <a:pt x="186613" y="447870"/>
                </a:cubicBezTo>
                <a:cubicBezTo>
                  <a:pt x="188487" y="464734"/>
                  <a:pt x="193152" y="540883"/>
                  <a:pt x="205274" y="569168"/>
                </a:cubicBezTo>
                <a:cubicBezTo>
                  <a:pt x="209691" y="579475"/>
                  <a:pt x="214604" y="590940"/>
                  <a:pt x="223935" y="597160"/>
                </a:cubicBezTo>
                <a:cubicBezTo>
                  <a:pt x="234605" y="604273"/>
                  <a:pt x="248817" y="603380"/>
                  <a:pt x="261258" y="606490"/>
                </a:cubicBezTo>
                <a:cubicBezTo>
                  <a:pt x="270606" y="597142"/>
                  <a:pt x="307466" y="554378"/>
                  <a:pt x="326572" y="559837"/>
                </a:cubicBezTo>
                <a:cubicBezTo>
                  <a:pt x="331337" y="561198"/>
                  <a:pt x="367538" y="616621"/>
                  <a:pt x="373225" y="625151"/>
                </a:cubicBezTo>
                <a:cubicBezTo>
                  <a:pt x="376335" y="684245"/>
                  <a:pt x="374902" y="743754"/>
                  <a:pt x="382556" y="802433"/>
                </a:cubicBezTo>
                <a:cubicBezTo>
                  <a:pt x="386015" y="828952"/>
                  <a:pt x="417643" y="856259"/>
                  <a:pt x="429209" y="877078"/>
                </a:cubicBezTo>
                <a:cubicBezTo>
                  <a:pt x="438508" y="893816"/>
                  <a:pt x="450216" y="930770"/>
                  <a:pt x="457200" y="951723"/>
                </a:cubicBezTo>
                <a:cubicBezTo>
                  <a:pt x="453794" y="975569"/>
                  <a:pt x="448693" y="1027284"/>
                  <a:pt x="438539" y="1054360"/>
                </a:cubicBezTo>
                <a:cubicBezTo>
                  <a:pt x="433655" y="1067383"/>
                  <a:pt x="424762" y="1078659"/>
                  <a:pt x="419878" y="1091682"/>
                </a:cubicBezTo>
                <a:cubicBezTo>
                  <a:pt x="397733" y="1150735"/>
                  <a:pt x="426522" y="1108599"/>
                  <a:pt x="391886" y="1166327"/>
                </a:cubicBezTo>
                <a:cubicBezTo>
                  <a:pt x="380347" y="1185559"/>
                  <a:pt x="373225" y="1209870"/>
                  <a:pt x="354564" y="1222311"/>
                </a:cubicBezTo>
                <a:cubicBezTo>
                  <a:pt x="345233" y="1228531"/>
                  <a:pt x="335641" y="1234376"/>
                  <a:pt x="326572" y="1240972"/>
                </a:cubicBezTo>
                <a:cubicBezTo>
                  <a:pt x="301419" y="1259265"/>
                  <a:pt x="251927" y="1296956"/>
                  <a:pt x="251927" y="1296956"/>
                </a:cubicBezTo>
                <a:cubicBezTo>
                  <a:pt x="214605" y="1293846"/>
                  <a:pt x="176580" y="1295472"/>
                  <a:pt x="139960" y="1287625"/>
                </a:cubicBezTo>
                <a:cubicBezTo>
                  <a:pt x="131358" y="1285782"/>
                  <a:pt x="128167" y="1274460"/>
                  <a:pt x="121298" y="1268964"/>
                </a:cubicBezTo>
                <a:cubicBezTo>
                  <a:pt x="112541" y="1261959"/>
                  <a:pt x="103846" y="1254134"/>
                  <a:pt x="93307" y="1250302"/>
                </a:cubicBezTo>
                <a:cubicBezTo>
                  <a:pt x="37842" y="1230132"/>
                  <a:pt x="38194" y="1231641"/>
                  <a:pt x="0" y="1231641"/>
                </a:cubicBezTo>
              </a:path>
            </a:pathLst>
          </a:custGeom>
          <a:solidFill>
            <a:srgbClr val="FFFF69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A2C4F63A-AE14-E8CB-6BD0-A610B4DA33E3}"/>
              </a:ext>
            </a:extLst>
          </p:cNvPr>
          <p:cNvSpPr/>
          <p:nvPr/>
        </p:nvSpPr>
        <p:spPr>
          <a:xfrm>
            <a:off x="2519265" y="2836506"/>
            <a:ext cx="1287625" cy="467314"/>
          </a:xfrm>
          <a:custGeom>
            <a:avLst/>
            <a:gdLst>
              <a:gd name="connsiteX0" fmla="*/ 46653 w 1287625"/>
              <a:gd name="connsiteY0" fmla="*/ 466531 h 467314"/>
              <a:gd name="connsiteX1" fmla="*/ 93306 w 1287625"/>
              <a:gd name="connsiteY1" fmla="*/ 447870 h 467314"/>
              <a:gd name="connsiteX2" fmla="*/ 121298 w 1287625"/>
              <a:gd name="connsiteY2" fmla="*/ 438539 h 467314"/>
              <a:gd name="connsiteX3" fmla="*/ 186613 w 1287625"/>
              <a:gd name="connsiteY3" fmla="*/ 382555 h 467314"/>
              <a:gd name="connsiteX4" fmla="*/ 214604 w 1287625"/>
              <a:gd name="connsiteY4" fmla="*/ 373225 h 467314"/>
              <a:gd name="connsiteX5" fmla="*/ 261257 w 1287625"/>
              <a:gd name="connsiteY5" fmla="*/ 345233 h 467314"/>
              <a:gd name="connsiteX6" fmla="*/ 354564 w 1287625"/>
              <a:gd name="connsiteY6" fmla="*/ 326572 h 467314"/>
              <a:gd name="connsiteX7" fmla="*/ 541176 w 1287625"/>
              <a:gd name="connsiteY7" fmla="*/ 363894 h 467314"/>
              <a:gd name="connsiteX8" fmla="*/ 597159 w 1287625"/>
              <a:gd name="connsiteY8" fmla="*/ 373225 h 467314"/>
              <a:gd name="connsiteX9" fmla="*/ 653143 w 1287625"/>
              <a:gd name="connsiteY9" fmla="*/ 391886 h 467314"/>
              <a:gd name="connsiteX10" fmla="*/ 690466 w 1287625"/>
              <a:gd name="connsiteY10" fmla="*/ 401216 h 467314"/>
              <a:gd name="connsiteX11" fmla="*/ 793102 w 1287625"/>
              <a:gd name="connsiteY11" fmla="*/ 429208 h 467314"/>
              <a:gd name="connsiteX12" fmla="*/ 895739 w 1287625"/>
              <a:gd name="connsiteY12" fmla="*/ 447870 h 467314"/>
              <a:gd name="connsiteX13" fmla="*/ 1091682 w 1287625"/>
              <a:gd name="connsiteY13" fmla="*/ 438539 h 467314"/>
              <a:gd name="connsiteX14" fmla="*/ 1119674 w 1287625"/>
              <a:gd name="connsiteY14" fmla="*/ 419878 h 467314"/>
              <a:gd name="connsiteX15" fmla="*/ 1147666 w 1287625"/>
              <a:gd name="connsiteY15" fmla="*/ 410547 h 467314"/>
              <a:gd name="connsiteX16" fmla="*/ 1175657 w 1287625"/>
              <a:gd name="connsiteY16" fmla="*/ 391886 h 467314"/>
              <a:gd name="connsiteX17" fmla="*/ 1231641 w 1287625"/>
              <a:gd name="connsiteY17" fmla="*/ 373225 h 467314"/>
              <a:gd name="connsiteX18" fmla="*/ 1268964 w 1287625"/>
              <a:gd name="connsiteY18" fmla="*/ 335902 h 467314"/>
              <a:gd name="connsiteX19" fmla="*/ 1287625 w 1287625"/>
              <a:gd name="connsiteY19" fmla="*/ 251927 h 467314"/>
              <a:gd name="connsiteX20" fmla="*/ 1278294 w 1287625"/>
              <a:gd name="connsiteY20" fmla="*/ 130629 h 467314"/>
              <a:gd name="connsiteX21" fmla="*/ 1259633 w 1287625"/>
              <a:gd name="connsiteY21" fmla="*/ 111967 h 467314"/>
              <a:gd name="connsiteX22" fmla="*/ 1203649 w 1287625"/>
              <a:gd name="connsiteY22" fmla="*/ 102637 h 467314"/>
              <a:gd name="connsiteX23" fmla="*/ 1147666 w 1287625"/>
              <a:gd name="connsiteY23" fmla="*/ 74645 h 467314"/>
              <a:gd name="connsiteX24" fmla="*/ 1129004 w 1287625"/>
              <a:gd name="connsiteY24" fmla="*/ 55984 h 467314"/>
              <a:gd name="connsiteX25" fmla="*/ 1073021 w 1287625"/>
              <a:gd name="connsiteY25" fmla="*/ 37323 h 467314"/>
              <a:gd name="connsiteX26" fmla="*/ 821094 w 1287625"/>
              <a:gd name="connsiteY26" fmla="*/ 46653 h 467314"/>
              <a:gd name="connsiteX27" fmla="*/ 746449 w 1287625"/>
              <a:gd name="connsiteY27" fmla="*/ 65314 h 467314"/>
              <a:gd name="connsiteX28" fmla="*/ 653143 w 1287625"/>
              <a:gd name="connsiteY28" fmla="*/ 83976 h 467314"/>
              <a:gd name="connsiteX29" fmla="*/ 503853 w 1287625"/>
              <a:gd name="connsiteY29" fmla="*/ 74645 h 467314"/>
              <a:gd name="connsiteX30" fmla="*/ 429208 w 1287625"/>
              <a:gd name="connsiteY30" fmla="*/ 18661 h 467314"/>
              <a:gd name="connsiteX31" fmla="*/ 401217 w 1287625"/>
              <a:gd name="connsiteY31" fmla="*/ 0 h 467314"/>
              <a:gd name="connsiteX32" fmla="*/ 373225 w 1287625"/>
              <a:gd name="connsiteY32" fmla="*/ 18661 h 467314"/>
              <a:gd name="connsiteX33" fmla="*/ 177282 w 1287625"/>
              <a:gd name="connsiteY33" fmla="*/ 46653 h 467314"/>
              <a:gd name="connsiteX34" fmla="*/ 65315 w 1287625"/>
              <a:gd name="connsiteY34" fmla="*/ 102637 h 467314"/>
              <a:gd name="connsiteX35" fmla="*/ 0 w 1287625"/>
              <a:gd name="connsiteY35" fmla="*/ 158621 h 467314"/>
              <a:gd name="connsiteX36" fmla="*/ 9331 w 1287625"/>
              <a:gd name="connsiteY36" fmla="*/ 298580 h 467314"/>
              <a:gd name="connsiteX37" fmla="*/ 27992 w 1287625"/>
              <a:gd name="connsiteY37" fmla="*/ 326572 h 467314"/>
              <a:gd name="connsiteX38" fmla="*/ 55984 w 1287625"/>
              <a:gd name="connsiteY38" fmla="*/ 419878 h 467314"/>
              <a:gd name="connsiteX39" fmla="*/ 46653 w 1287625"/>
              <a:gd name="connsiteY39" fmla="*/ 466531 h 467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87625" h="467314">
                <a:moveTo>
                  <a:pt x="46653" y="466531"/>
                </a:moveTo>
                <a:cubicBezTo>
                  <a:pt x="52873" y="471196"/>
                  <a:pt x="77624" y="453751"/>
                  <a:pt x="93306" y="447870"/>
                </a:cubicBezTo>
                <a:cubicBezTo>
                  <a:pt x="102515" y="444417"/>
                  <a:pt x="112758" y="443419"/>
                  <a:pt x="121298" y="438539"/>
                </a:cubicBezTo>
                <a:cubicBezTo>
                  <a:pt x="240229" y="370578"/>
                  <a:pt x="87336" y="448740"/>
                  <a:pt x="186613" y="382555"/>
                </a:cubicBezTo>
                <a:cubicBezTo>
                  <a:pt x="194796" y="377100"/>
                  <a:pt x="205274" y="376335"/>
                  <a:pt x="214604" y="373225"/>
                </a:cubicBezTo>
                <a:cubicBezTo>
                  <a:pt x="235887" y="351942"/>
                  <a:pt x="229765" y="352500"/>
                  <a:pt x="261257" y="345233"/>
                </a:cubicBezTo>
                <a:cubicBezTo>
                  <a:pt x="292163" y="338101"/>
                  <a:pt x="354564" y="326572"/>
                  <a:pt x="354564" y="326572"/>
                </a:cubicBezTo>
                <a:cubicBezTo>
                  <a:pt x="615008" y="369979"/>
                  <a:pt x="346329" y="322141"/>
                  <a:pt x="541176" y="363894"/>
                </a:cubicBezTo>
                <a:cubicBezTo>
                  <a:pt x="559674" y="367858"/>
                  <a:pt x="578805" y="368637"/>
                  <a:pt x="597159" y="373225"/>
                </a:cubicBezTo>
                <a:cubicBezTo>
                  <a:pt x="616242" y="377996"/>
                  <a:pt x="634302" y="386234"/>
                  <a:pt x="653143" y="391886"/>
                </a:cubicBezTo>
                <a:cubicBezTo>
                  <a:pt x="665426" y="395571"/>
                  <a:pt x="678094" y="397842"/>
                  <a:pt x="690466" y="401216"/>
                </a:cubicBezTo>
                <a:cubicBezTo>
                  <a:pt x="730544" y="412146"/>
                  <a:pt x="755089" y="420761"/>
                  <a:pt x="793102" y="429208"/>
                </a:cubicBezTo>
                <a:cubicBezTo>
                  <a:pt x="832233" y="437904"/>
                  <a:pt x="855216" y="441116"/>
                  <a:pt x="895739" y="447870"/>
                </a:cubicBezTo>
                <a:cubicBezTo>
                  <a:pt x="961053" y="444760"/>
                  <a:pt x="1026799" y="446649"/>
                  <a:pt x="1091682" y="438539"/>
                </a:cubicBezTo>
                <a:cubicBezTo>
                  <a:pt x="1102809" y="437148"/>
                  <a:pt x="1109644" y="424893"/>
                  <a:pt x="1119674" y="419878"/>
                </a:cubicBezTo>
                <a:cubicBezTo>
                  <a:pt x="1128471" y="415479"/>
                  <a:pt x="1138869" y="414946"/>
                  <a:pt x="1147666" y="410547"/>
                </a:cubicBezTo>
                <a:cubicBezTo>
                  <a:pt x="1157696" y="405532"/>
                  <a:pt x="1165410" y="396440"/>
                  <a:pt x="1175657" y="391886"/>
                </a:cubicBezTo>
                <a:cubicBezTo>
                  <a:pt x="1193632" y="383897"/>
                  <a:pt x="1231641" y="373225"/>
                  <a:pt x="1231641" y="373225"/>
                </a:cubicBezTo>
                <a:cubicBezTo>
                  <a:pt x="1244082" y="360784"/>
                  <a:pt x="1265514" y="353155"/>
                  <a:pt x="1268964" y="335902"/>
                </a:cubicBezTo>
                <a:cubicBezTo>
                  <a:pt x="1280809" y="276674"/>
                  <a:pt x="1274447" y="304634"/>
                  <a:pt x="1287625" y="251927"/>
                </a:cubicBezTo>
                <a:cubicBezTo>
                  <a:pt x="1284515" y="211494"/>
                  <a:pt x="1286247" y="170394"/>
                  <a:pt x="1278294" y="130629"/>
                </a:cubicBezTo>
                <a:cubicBezTo>
                  <a:pt x="1276569" y="122003"/>
                  <a:pt x="1267870" y="115056"/>
                  <a:pt x="1259633" y="111967"/>
                </a:cubicBezTo>
                <a:cubicBezTo>
                  <a:pt x="1241919" y="105324"/>
                  <a:pt x="1222310" y="105747"/>
                  <a:pt x="1203649" y="102637"/>
                </a:cubicBezTo>
                <a:cubicBezTo>
                  <a:pt x="1174083" y="92781"/>
                  <a:pt x="1173506" y="95317"/>
                  <a:pt x="1147666" y="74645"/>
                </a:cubicBezTo>
                <a:cubicBezTo>
                  <a:pt x="1140797" y="69150"/>
                  <a:pt x="1136872" y="59918"/>
                  <a:pt x="1129004" y="55984"/>
                </a:cubicBezTo>
                <a:cubicBezTo>
                  <a:pt x="1111410" y="47187"/>
                  <a:pt x="1073021" y="37323"/>
                  <a:pt x="1073021" y="37323"/>
                </a:cubicBezTo>
                <a:cubicBezTo>
                  <a:pt x="989045" y="40433"/>
                  <a:pt x="904820" y="39477"/>
                  <a:pt x="821094" y="46653"/>
                </a:cubicBezTo>
                <a:cubicBezTo>
                  <a:pt x="795540" y="48843"/>
                  <a:pt x="771331" y="59094"/>
                  <a:pt x="746449" y="65314"/>
                </a:cubicBezTo>
                <a:cubicBezTo>
                  <a:pt x="690766" y="79235"/>
                  <a:pt x="721787" y="72535"/>
                  <a:pt x="653143" y="83976"/>
                </a:cubicBezTo>
                <a:cubicBezTo>
                  <a:pt x="603380" y="80866"/>
                  <a:pt x="552833" y="83975"/>
                  <a:pt x="503853" y="74645"/>
                </a:cubicBezTo>
                <a:cubicBezTo>
                  <a:pt x="468270" y="67867"/>
                  <a:pt x="453736" y="39101"/>
                  <a:pt x="429208" y="18661"/>
                </a:cubicBezTo>
                <a:cubicBezTo>
                  <a:pt x="420593" y="11482"/>
                  <a:pt x="410547" y="6220"/>
                  <a:pt x="401217" y="0"/>
                </a:cubicBezTo>
                <a:cubicBezTo>
                  <a:pt x="391886" y="6220"/>
                  <a:pt x="382961" y="13097"/>
                  <a:pt x="373225" y="18661"/>
                </a:cubicBezTo>
                <a:cubicBezTo>
                  <a:pt x="300329" y="60316"/>
                  <a:pt x="304856" y="39149"/>
                  <a:pt x="177282" y="46653"/>
                </a:cubicBezTo>
                <a:cubicBezTo>
                  <a:pt x="60888" y="124250"/>
                  <a:pt x="181203" y="51132"/>
                  <a:pt x="65315" y="102637"/>
                </a:cubicBezTo>
                <a:cubicBezTo>
                  <a:pt x="39735" y="114006"/>
                  <a:pt x="18499" y="140122"/>
                  <a:pt x="0" y="158621"/>
                </a:cubicBezTo>
                <a:cubicBezTo>
                  <a:pt x="3110" y="205274"/>
                  <a:pt x="1644" y="252460"/>
                  <a:pt x="9331" y="298580"/>
                </a:cubicBezTo>
                <a:cubicBezTo>
                  <a:pt x="11175" y="309641"/>
                  <a:pt x="22977" y="316542"/>
                  <a:pt x="27992" y="326572"/>
                </a:cubicBezTo>
                <a:cubicBezTo>
                  <a:pt x="43175" y="356939"/>
                  <a:pt x="52238" y="386164"/>
                  <a:pt x="55984" y="419878"/>
                </a:cubicBezTo>
                <a:cubicBezTo>
                  <a:pt x="57358" y="432243"/>
                  <a:pt x="40433" y="461866"/>
                  <a:pt x="46653" y="466531"/>
                </a:cubicBezTo>
                <a:close/>
              </a:path>
            </a:pathLst>
          </a:custGeom>
          <a:solidFill>
            <a:srgbClr val="FFC000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7714E16F-2442-9C73-2D4B-3C086FF9F2EA}"/>
              </a:ext>
            </a:extLst>
          </p:cNvPr>
          <p:cNvSpPr/>
          <p:nvPr/>
        </p:nvSpPr>
        <p:spPr>
          <a:xfrm>
            <a:off x="111968" y="6092269"/>
            <a:ext cx="9414588" cy="961676"/>
          </a:xfrm>
          <a:custGeom>
            <a:avLst/>
            <a:gdLst>
              <a:gd name="connsiteX0" fmla="*/ 113022 w 7446883"/>
              <a:gd name="connsiteY0" fmla="*/ 112588 h 961676"/>
              <a:gd name="connsiteX1" fmla="*/ 159675 w 7446883"/>
              <a:gd name="connsiteY1" fmla="*/ 159241 h 961676"/>
              <a:gd name="connsiteX2" fmla="*/ 626206 w 7446883"/>
              <a:gd name="connsiteY2" fmla="*/ 289870 h 961676"/>
              <a:gd name="connsiteX3" fmla="*/ 1326001 w 7446883"/>
              <a:gd name="connsiteY3" fmla="*/ 280539 h 961676"/>
              <a:gd name="connsiteX4" fmla="*/ 1363324 w 7446883"/>
              <a:gd name="connsiteY4" fmla="*/ 224555 h 961676"/>
              <a:gd name="connsiteX5" fmla="*/ 1391316 w 7446883"/>
              <a:gd name="connsiteY5" fmla="*/ 177902 h 961676"/>
              <a:gd name="connsiteX6" fmla="*/ 1419308 w 7446883"/>
              <a:gd name="connsiteY6" fmla="*/ 112588 h 961676"/>
              <a:gd name="connsiteX7" fmla="*/ 1437969 w 7446883"/>
              <a:gd name="connsiteY7" fmla="*/ 84596 h 961676"/>
              <a:gd name="connsiteX8" fmla="*/ 1549936 w 7446883"/>
              <a:gd name="connsiteY8" fmla="*/ 47274 h 961676"/>
              <a:gd name="connsiteX9" fmla="*/ 1755210 w 7446883"/>
              <a:gd name="connsiteY9" fmla="*/ 56604 h 961676"/>
              <a:gd name="connsiteX10" fmla="*/ 1792532 w 7446883"/>
              <a:gd name="connsiteY10" fmla="*/ 84596 h 961676"/>
              <a:gd name="connsiteX11" fmla="*/ 2109773 w 7446883"/>
              <a:gd name="connsiteY11" fmla="*/ 121919 h 961676"/>
              <a:gd name="connsiteX12" fmla="*/ 2175087 w 7446883"/>
              <a:gd name="connsiteY12" fmla="*/ 149911 h 961676"/>
              <a:gd name="connsiteX13" fmla="*/ 2305716 w 7446883"/>
              <a:gd name="connsiteY13" fmla="*/ 177902 h 961676"/>
              <a:gd name="connsiteX14" fmla="*/ 2380361 w 7446883"/>
              <a:gd name="connsiteY14" fmla="*/ 196564 h 961676"/>
              <a:gd name="connsiteX15" fmla="*/ 2790908 w 7446883"/>
              <a:gd name="connsiteY15" fmla="*/ 131249 h 961676"/>
              <a:gd name="connsiteX16" fmla="*/ 2893544 w 7446883"/>
              <a:gd name="connsiteY16" fmla="*/ 56604 h 961676"/>
              <a:gd name="connsiteX17" fmla="*/ 2977520 w 7446883"/>
              <a:gd name="connsiteY17" fmla="*/ 47274 h 961676"/>
              <a:gd name="connsiteX18" fmla="*/ 3173463 w 7446883"/>
              <a:gd name="connsiteY18" fmla="*/ 19282 h 961676"/>
              <a:gd name="connsiteX19" fmla="*/ 3612001 w 7446883"/>
              <a:gd name="connsiteY19" fmla="*/ 47274 h 961676"/>
              <a:gd name="connsiteX20" fmla="*/ 3742630 w 7446883"/>
              <a:gd name="connsiteY20" fmla="*/ 65935 h 961676"/>
              <a:gd name="connsiteX21" fmla="*/ 3929242 w 7446883"/>
              <a:gd name="connsiteY21" fmla="*/ 103258 h 961676"/>
              <a:gd name="connsiteX22" fmla="*/ 4227822 w 7446883"/>
              <a:gd name="connsiteY22" fmla="*/ 140580 h 961676"/>
              <a:gd name="connsiteX23" fmla="*/ 4675691 w 7446883"/>
              <a:gd name="connsiteY23" fmla="*/ 121919 h 961676"/>
              <a:gd name="connsiteX24" fmla="*/ 4806320 w 7446883"/>
              <a:gd name="connsiteY24" fmla="*/ 93927 h 961676"/>
              <a:gd name="connsiteX25" fmla="*/ 4974271 w 7446883"/>
              <a:gd name="connsiteY25" fmla="*/ 84596 h 961676"/>
              <a:gd name="connsiteX26" fmla="*/ 5104899 w 7446883"/>
              <a:gd name="connsiteY26" fmla="*/ 65935 h 961676"/>
              <a:gd name="connsiteX27" fmla="*/ 5142222 w 7446883"/>
              <a:gd name="connsiteY27" fmla="*/ 56604 h 961676"/>
              <a:gd name="connsiteX28" fmla="*/ 5226197 w 7446883"/>
              <a:gd name="connsiteY28" fmla="*/ 47274 h 961676"/>
              <a:gd name="connsiteX29" fmla="*/ 5356826 w 7446883"/>
              <a:gd name="connsiteY29" fmla="*/ 9951 h 961676"/>
              <a:gd name="connsiteX30" fmla="*/ 5739381 w 7446883"/>
              <a:gd name="connsiteY30" fmla="*/ 28613 h 961676"/>
              <a:gd name="connsiteX31" fmla="*/ 5842018 w 7446883"/>
              <a:gd name="connsiteY31" fmla="*/ 47274 h 961676"/>
              <a:gd name="connsiteX32" fmla="*/ 5972646 w 7446883"/>
              <a:gd name="connsiteY32" fmla="*/ 93927 h 961676"/>
              <a:gd name="connsiteX33" fmla="*/ 6383193 w 7446883"/>
              <a:gd name="connsiteY33" fmla="*/ 205894 h 961676"/>
              <a:gd name="connsiteX34" fmla="*/ 6579136 w 7446883"/>
              <a:gd name="connsiteY34" fmla="*/ 215225 h 961676"/>
              <a:gd name="connsiteX35" fmla="*/ 6915038 w 7446883"/>
              <a:gd name="connsiteY35" fmla="*/ 233886 h 961676"/>
              <a:gd name="connsiteX36" fmla="*/ 6952361 w 7446883"/>
              <a:gd name="connsiteY36" fmla="*/ 261878 h 961676"/>
              <a:gd name="connsiteX37" fmla="*/ 7204287 w 7446883"/>
              <a:gd name="connsiteY37" fmla="*/ 504474 h 961676"/>
              <a:gd name="connsiteX38" fmla="*/ 7446883 w 7446883"/>
              <a:gd name="connsiteY38" fmla="*/ 644433 h 961676"/>
              <a:gd name="connsiteX39" fmla="*/ 7409561 w 7446883"/>
              <a:gd name="connsiteY39" fmla="*/ 700417 h 961676"/>
              <a:gd name="connsiteX40" fmla="*/ 7334916 w 7446883"/>
              <a:gd name="connsiteY40" fmla="*/ 756400 h 961676"/>
              <a:gd name="connsiteX41" fmla="*/ 7288263 w 7446883"/>
              <a:gd name="connsiteY41" fmla="*/ 793723 h 961676"/>
              <a:gd name="connsiteX42" fmla="*/ 7138973 w 7446883"/>
              <a:gd name="connsiteY42" fmla="*/ 887029 h 961676"/>
              <a:gd name="connsiteX43" fmla="*/ 7082989 w 7446883"/>
              <a:gd name="connsiteY43" fmla="*/ 896360 h 961676"/>
              <a:gd name="connsiteX44" fmla="*/ 6877716 w 7446883"/>
              <a:gd name="connsiteY44" fmla="*/ 915021 h 961676"/>
              <a:gd name="connsiteX45" fmla="*/ 5412810 w 7446883"/>
              <a:gd name="connsiteY45" fmla="*/ 887029 h 961676"/>
              <a:gd name="connsiteX46" fmla="*/ 5328834 w 7446883"/>
              <a:gd name="connsiteY46" fmla="*/ 905690 h 961676"/>
              <a:gd name="connsiteX47" fmla="*/ 5151552 w 7446883"/>
              <a:gd name="connsiteY47" fmla="*/ 924351 h 961676"/>
              <a:gd name="connsiteX48" fmla="*/ 5058246 w 7446883"/>
              <a:gd name="connsiteY48" fmla="*/ 943013 h 961676"/>
              <a:gd name="connsiteX49" fmla="*/ 4974271 w 7446883"/>
              <a:gd name="connsiteY49" fmla="*/ 961674 h 961676"/>
              <a:gd name="connsiteX50" fmla="*/ 2520320 w 7446883"/>
              <a:gd name="connsiteY50" fmla="*/ 924351 h 961676"/>
              <a:gd name="connsiteX51" fmla="*/ 2361699 w 7446883"/>
              <a:gd name="connsiteY51" fmla="*/ 905690 h 961676"/>
              <a:gd name="connsiteX52" fmla="*/ 2175087 w 7446883"/>
              <a:gd name="connsiteY52" fmla="*/ 877698 h 961676"/>
              <a:gd name="connsiteX53" fmla="*/ 1988475 w 7446883"/>
              <a:gd name="connsiteY53" fmla="*/ 859037 h 961676"/>
              <a:gd name="connsiteX54" fmla="*/ 1839185 w 7446883"/>
              <a:gd name="connsiteY54" fmla="*/ 831045 h 961676"/>
              <a:gd name="connsiteX55" fmla="*/ 1409977 w 7446883"/>
              <a:gd name="connsiteY55" fmla="*/ 765731 h 961676"/>
              <a:gd name="connsiteX56" fmla="*/ 1139389 w 7446883"/>
              <a:gd name="connsiteY56" fmla="*/ 681755 h 961676"/>
              <a:gd name="connsiteX57" fmla="*/ 766165 w 7446883"/>
              <a:gd name="connsiteY57" fmla="*/ 625772 h 961676"/>
              <a:gd name="connsiteX58" fmla="*/ 598214 w 7446883"/>
              <a:gd name="connsiteY58" fmla="*/ 597780 h 961676"/>
              <a:gd name="connsiteX59" fmla="*/ 504908 w 7446883"/>
              <a:gd name="connsiteY59" fmla="*/ 588449 h 961676"/>
              <a:gd name="connsiteX60" fmla="*/ 364948 w 7446883"/>
              <a:gd name="connsiteY60" fmla="*/ 560458 h 961676"/>
              <a:gd name="connsiteX61" fmla="*/ 252981 w 7446883"/>
              <a:gd name="connsiteY61" fmla="*/ 551127 h 961676"/>
              <a:gd name="connsiteX62" fmla="*/ 85030 w 7446883"/>
              <a:gd name="connsiteY62" fmla="*/ 532466 h 961676"/>
              <a:gd name="connsiteX63" fmla="*/ 47708 w 7446883"/>
              <a:gd name="connsiteY63" fmla="*/ 411168 h 961676"/>
              <a:gd name="connsiteX64" fmla="*/ 29046 w 7446883"/>
              <a:gd name="connsiteY64" fmla="*/ 299200 h 961676"/>
              <a:gd name="connsiteX65" fmla="*/ 1055 w 7446883"/>
              <a:gd name="connsiteY65" fmla="*/ 205894 h 961676"/>
              <a:gd name="connsiteX66" fmla="*/ 1055 w 7446883"/>
              <a:gd name="connsiteY66" fmla="*/ 84596 h 96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7446883" h="961676">
                <a:moveTo>
                  <a:pt x="113022" y="112588"/>
                </a:moveTo>
                <a:cubicBezTo>
                  <a:pt x="128573" y="128139"/>
                  <a:pt x="140337" y="148766"/>
                  <a:pt x="159675" y="159241"/>
                </a:cubicBezTo>
                <a:cubicBezTo>
                  <a:pt x="334684" y="254037"/>
                  <a:pt x="416116" y="249207"/>
                  <a:pt x="626206" y="289870"/>
                </a:cubicBezTo>
                <a:cubicBezTo>
                  <a:pt x="859471" y="286760"/>
                  <a:pt x="1092888" y="289505"/>
                  <a:pt x="1326001" y="280539"/>
                </a:cubicBezTo>
                <a:cubicBezTo>
                  <a:pt x="1362019" y="279154"/>
                  <a:pt x="1354296" y="244867"/>
                  <a:pt x="1363324" y="224555"/>
                </a:cubicBezTo>
                <a:cubicBezTo>
                  <a:pt x="1370690" y="207983"/>
                  <a:pt x="1383206" y="194123"/>
                  <a:pt x="1391316" y="177902"/>
                </a:cubicBezTo>
                <a:cubicBezTo>
                  <a:pt x="1401909" y="156716"/>
                  <a:pt x="1408715" y="133774"/>
                  <a:pt x="1419308" y="112588"/>
                </a:cubicBezTo>
                <a:cubicBezTo>
                  <a:pt x="1424323" y="102558"/>
                  <a:pt x="1429354" y="91775"/>
                  <a:pt x="1437969" y="84596"/>
                </a:cubicBezTo>
                <a:cubicBezTo>
                  <a:pt x="1463795" y="63074"/>
                  <a:pt x="1525294" y="53434"/>
                  <a:pt x="1549936" y="47274"/>
                </a:cubicBezTo>
                <a:cubicBezTo>
                  <a:pt x="1618361" y="50384"/>
                  <a:pt x="1687511" y="46189"/>
                  <a:pt x="1755210" y="56604"/>
                </a:cubicBezTo>
                <a:cubicBezTo>
                  <a:pt x="1770580" y="58969"/>
                  <a:pt x="1777445" y="80824"/>
                  <a:pt x="1792532" y="84596"/>
                </a:cubicBezTo>
                <a:cubicBezTo>
                  <a:pt x="1893635" y="109872"/>
                  <a:pt x="2005711" y="114486"/>
                  <a:pt x="2109773" y="121919"/>
                </a:cubicBezTo>
                <a:cubicBezTo>
                  <a:pt x="2131544" y="131250"/>
                  <a:pt x="2152312" y="143404"/>
                  <a:pt x="2175087" y="149911"/>
                </a:cubicBezTo>
                <a:cubicBezTo>
                  <a:pt x="2217905" y="162145"/>
                  <a:pt x="2262292" y="168033"/>
                  <a:pt x="2305716" y="177902"/>
                </a:cubicBezTo>
                <a:cubicBezTo>
                  <a:pt x="2330726" y="183586"/>
                  <a:pt x="2355479" y="190343"/>
                  <a:pt x="2380361" y="196564"/>
                </a:cubicBezTo>
                <a:cubicBezTo>
                  <a:pt x="2517210" y="174792"/>
                  <a:pt x="2654618" y="156282"/>
                  <a:pt x="2790908" y="131249"/>
                </a:cubicBezTo>
                <a:cubicBezTo>
                  <a:pt x="2888800" y="113269"/>
                  <a:pt x="2783591" y="107915"/>
                  <a:pt x="2893544" y="56604"/>
                </a:cubicBezTo>
                <a:cubicBezTo>
                  <a:pt x="2919066" y="44694"/>
                  <a:pt x="2949700" y="51666"/>
                  <a:pt x="2977520" y="47274"/>
                </a:cubicBezTo>
                <a:cubicBezTo>
                  <a:pt x="3184352" y="14617"/>
                  <a:pt x="2952765" y="39346"/>
                  <a:pt x="3173463" y="19282"/>
                </a:cubicBezTo>
                <a:lnTo>
                  <a:pt x="3612001" y="47274"/>
                </a:lnTo>
                <a:cubicBezTo>
                  <a:pt x="3655839" y="50867"/>
                  <a:pt x="3742630" y="65935"/>
                  <a:pt x="3742630" y="65935"/>
                </a:cubicBezTo>
                <a:cubicBezTo>
                  <a:pt x="3843536" y="99570"/>
                  <a:pt x="3771999" y="79433"/>
                  <a:pt x="3929242" y="103258"/>
                </a:cubicBezTo>
                <a:cubicBezTo>
                  <a:pt x="4165154" y="139002"/>
                  <a:pt x="4034284" y="125692"/>
                  <a:pt x="4227822" y="140580"/>
                </a:cubicBezTo>
                <a:cubicBezTo>
                  <a:pt x="4377112" y="134360"/>
                  <a:pt x="4526755" y="133930"/>
                  <a:pt x="4675691" y="121919"/>
                </a:cubicBezTo>
                <a:cubicBezTo>
                  <a:pt x="4720078" y="118339"/>
                  <a:pt x="4762132" y="99451"/>
                  <a:pt x="4806320" y="93927"/>
                </a:cubicBezTo>
                <a:cubicBezTo>
                  <a:pt x="4861957" y="86972"/>
                  <a:pt x="4918287" y="87706"/>
                  <a:pt x="4974271" y="84596"/>
                </a:cubicBezTo>
                <a:cubicBezTo>
                  <a:pt x="5017814" y="78376"/>
                  <a:pt x="5061513" y="73166"/>
                  <a:pt x="5104899" y="65935"/>
                </a:cubicBezTo>
                <a:cubicBezTo>
                  <a:pt x="5117548" y="63827"/>
                  <a:pt x="5129547" y="58554"/>
                  <a:pt x="5142222" y="56604"/>
                </a:cubicBezTo>
                <a:cubicBezTo>
                  <a:pt x="5170058" y="52322"/>
                  <a:pt x="5198205" y="50384"/>
                  <a:pt x="5226197" y="47274"/>
                </a:cubicBezTo>
                <a:cubicBezTo>
                  <a:pt x="5269740" y="34833"/>
                  <a:pt x="5312667" y="19987"/>
                  <a:pt x="5356826" y="9951"/>
                </a:cubicBezTo>
                <a:cubicBezTo>
                  <a:pt x="5475259" y="-16965"/>
                  <a:pt x="5646837" y="18097"/>
                  <a:pt x="5739381" y="28613"/>
                </a:cubicBezTo>
                <a:cubicBezTo>
                  <a:pt x="5773932" y="32539"/>
                  <a:pt x="5808533" y="37898"/>
                  <a:pt x="5842018" y="47274"/>
                </a:cubicBezTo>
                <a:cubicBezTo>
                  <a:pt x="5886542" y="59741"/>
                  <a:pt x="5928360" y="80641"/>
                  <a:pt x="5972646" y="93927"/>
                </a:cubicBezTo>
                <a:cubicBezTo>
                  <a:pt x="6029143" y="110876"/>
                  <a:pt x="6278944" y="193980"/>
                  <a:pt x="6383193" y="205894"/>
                </a:cubicBezTo>
                <a:cubicBezTo>
                  <a:pt x="6448158" y="213319"/>
                  <a:pt x="6513822" y="212115"/>
                  <a:pt x="6579136" y="215225"/>
                </a:cubicBezTo>
                <a:cubicBezTo>
                  <a:pt x="6768391" y="253074"/>
                  <a:pt x="6317912" y="165642"/>
                  <a:pt x="6915038" y="233886"/>
                </a:cubicBezTo>
                <a:cubicBezTo>
                  <a:pt x="6930489" y="235652"/>
                  <a:pt x="6941004" y="251254"/>
                  <a:pt x="6952361" y="261878"/>
                </a:cubicBezTo>
                <a:cubicBezTo>
                  <a:pt x="7037497" y="341521"/>
                  <a:pt x="7112077" y="433141"/>
                  <a:pt x="7204287" y="504474"/>
                </a:cubicBezTo>
                <a:cubicBezTo>
                  <a:pt x="7278129" y="561597"/>
                  <a:pt x="7366018" y="597780"/>
                  <a:pt x="7446883" y="644433"/>
                </a:cubicBezTo>
                <a:cubicBezTo>
                  <a:pt x="7434442" y="663094"/>
                  <a:pt x="7425420" y="684558"/>
                  <a:pt x="7409561" y="700417"/>
                </a:cubicBezTo>
                <a:cubicBezTo>
                  <a:pt x="7387569" y="722409"/>
                  <a:pt x="7359568" y="737437"/>
                  <a:pt x="7334916" y="756400"/>
                </a:cubicBezTo>
                <a:cubicBezTo>
                  <a:pt x="7319131" y="768542"/>
                  <a:pt x="7303923" y="781419"/>
                  <a:pt x="7288263" y="793723"/>
                </a:cubicBezTo>
                <a:cubicBezTo>
                  <a:pt x="7224363" y="843930"/>
                  <a:pt x="7210983" y="864872"/>
                  <a:pt x="7138973" y="887029"/>
                </a:cubicBezTo>
                <a:cubicBezTo>
                  <a:pt x="7120891" y="892593"/>
                  <a:pt x="7101762" y="894013"/>
                  <a:pt x="7082989" y="896360"/>
                </a:cubicBezTo>
                <a:cubicBezTo>
                  <a:pt x="7030785" y="902885"/>
                  <a:pt x="6926933" y="910919"/>
                  <a:pt x="6877716" y="915021"/>
                </a:cubicBezTo>
                <a:cubicBezTo>
                  <a:pt x="5879597" y="866332"/>
                  <a:pt x="6367923" y="874294"/>
                  <a:pt x="5412810" y="887029"/>
                </a:cubicBezTo>
                <a:cubicBezTo>
                  <a:pt x="5384818" y="893249"/>
                  <a:pt x="5357072" y="900707"/>
                  <a:pt x="5328834" y="905690"/>
                </a:cubicBezTo>
                <a:cubicBezTo>
                  <a:pt x="5285500" y="913337"/>
                  <a:pt x="5189564" y="920896"/>
                  <a:pt x="5151552" y="924351"/>
                </a:cubicBezTo>
                <a:lnTo>
                  <a:pt x="5058246" y="943013"/>
                </a:lnTo>
                <a:cubicBezTo>
                  <a:pt x="5030187" y="948920"/>
                  <a:pt x="5002945" y="961885"/>
                  <a:pt x="4974271" y="961674"/>
                </a:cubicBezTo>
                <a:lnTo>
                  <a:pt x="2520320" y="924351"/>
                </a:lnTo>
                <a:lnTo>
                  <a:pt x="2361699" y="905690"/>
                </a:lnTo>
                <a:cubicBezTo>
                  <a:pt x="2299366" y="897267"/>
                  <a:pt x="2237501" y="885500"/>
                  <a:pt x="2175087" y="877698"/>
                </a:cubicBezTo>
                <a:cubicBezTo>
                  <a:pt x="2113056" y="869944"/>
                  <a:pt x="2050395" y="867637"/>
                  <a:pt x="1988475" y="859037"/>
                </a:cubicBezTo>
                <a:cubicBezTo>
                  <a:pt x="1938326" y="852072"/>
                  <a:pt x="1889163" y="839150"/>
                  <a:pt x="1839185" y="831045"/>
                </a:cubicBezTo>
                <a:cubicBezTo>
                  <a:pt x="1754919" y="817380"/>
                  <a:pt x="1482068" y="783086"/>
                  <a:pt x="1409977" y="765731"/>
                </a:cubicBezTo>
                <a:cubicBezTo>
                  <a:pt x="1318160" y="743627"/>
                  <a:pt x="1231673" y="701817"/>
                  <a:pt x="1139389" y="681755"/>
                </a:cubicBezTo>
                <a:cubicBezTo>
                  <a:pt x="1016460" y="655031"/>
                  <a:pt x="890477" y="645062"/>
                  <a:pt x="766165" y="625772"/>
                </a:cubicBezTo>
                <a:cubicBezTo>
                  <a:pt x="710080" y="617069"/>
                  <a:pt x="654399" y="605807"/>
                  <a:pt x="598214" y="597780"/>
                </a:cubicBezTo>
                <a:cubicBezTo>
                  <a:pt x="567271" y="593360"/>
                  <a:pt x="535773" y="593387"/>
                  <a:pt x="504908" y="588449"/>
                </a:cubicBezTo>
                <a:cubicBezTo>
                  <a:pt x="457928" y="580932"/>
                  <a:pt x="412012" y="567430"/>
                  <a:pt x="364948" y="560458"/>
                </a:cubicBezTo>
                <a:cubicBezTo>
                  <a:pt x="327901" y="554970"/>
                  <a:pt x="290247" y="554854"/>
                  <a:pt x="252981" y="551127"/>
                </a:cubicBezTo>
                <a:cubicBezTo>
                  <a:pt x="196932" y="545522"/>
                  <a:pt x="141014" y="538686"/>
                  <a:pt x="85030" y="532466"/>
                </a:cubicBezTo>
                <a:cubicBezTo>
                  <a:pt x="72589" y="492033"/>
                  <a:pt x="57968" y="452208"/>
                  <a:pt x="47708" y="411168"/>
                </a:cubicBezTo>
                <a:cubicBezTo>
                  <a:pt x="7660" y="250974"/>
                  <a:pt x="63223" y="424515"/>
                  <a:pt x="29046" y="299200"/>
                </a:cubicBezTo>
                <a:cubicBezTo>
                  <a:pt x="26281" y="289063"/>
                  <a:pt x="2148" y="224480"/>
                  <a:pt x="1055" y="205894"/>
                </a:cubicBezTo>
                <a:cubicBezTo>
                  <a:pt x="-1319" y="165531"/>
                  <a:pt x="1055" y="125029"/>
                  <a:pt x="1055" y="84596"/>
                </a:cubicBezTo>
              </a:path>
            </a:pathLst>
          </a:custGeom>
          <a:solidFill>
            <a:srgbClr val="92D05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9EAD8687-B90F-319D-AFAF-D71148D78E11}"/>
              </a:ext>
            </a:extLst>
          </p:cNvPr>
          <p:cNvSpPr/>
          <p:nvPr/>
        </p:nvSpPr>
        <p:spPr>
          <a:xfrm>
            <a:off x="7436498" y="5019869"/>
            <a:ext cx="2055172" cy="1102778"/>
          </a:xfrm>
          <a:custGeom>
            <a:avLst/>
            <a:gdLst>
              <a:gd name="connsiteX0" fmla="*/ 1688841 w 2055172"/>
              <a:gd name="connsiteY0" fmla="*/ 55984 h 1102778"/>
              <a:gd name="connsiteX1" fmla="*/ 1642188 w 2055172"/>
              <a:gd name="connsiteY1" fmla="*/ 74645 h 1102778"/>
              <a:gd name="connsiteX2" fmla="*/ 1520890 w 2055172"/>
              <a:gd name="connsiteY2" fmla="*/ 83976 h 1102778"/>
              <a:gd name="connsiteX3" fmla="*/ 1045029 w 2055172"/>
              <a:gd name="connsiteY3" fmla="*/ 93307 h 1102778"/>
              <a:gd name="connsiteX4" fmla="*/ 475861 w 2055172"/>
              <a:gd name="connsiteY4" fmla="*/ 93307 h 1102778"/>
              <a:gd name="connsiteX5" fmla="*/ 429208 w 2055172"/>
              <a:gd name="connsiteY5" fmla="*/ 111968 h 1102778"/>
              <a:gd name="connsiteX6" fmla="*/ 335902 w 2055172"/>
              <a:gd name="connsiteY6" fmla="*/ 130629 h 1102778"/>
              <a:gd name="connsiteX7" fmla="*/ 307910 w 2055172"/>
              <a:gd name="connsiteY7" fmla="*/ 139960 h 1102778"/>
              <a:gd name="connsiteX8" fmla="*/ 270588 w 2055172"/>
              <a:gd name="connsiteY8" fmla="*/ 149290 h 1102778"/>
              <a:gd name="connsiteX9" fmla="*/ 223935 w 2055172"/>
              <a:gd name="connsiteY9" fmla="*/ 177282 h 1102778"/>
              <a:gd name="connsiteX10" fmla="*/ 111967 w 2055172"/>
              <a:gd name="connsiteY10" fmla="*/ 195943 h 1102778"/>
              <a:gd name="connsiteX11" fmla="*/ 46653 w 2055172"/>
              <a:gd name="connsiteY11" fmla="*/ 261258 h 1102778"/>
              <a:gd name="connsiteX12" fmla="*/ 9331 w 2055172"/>
              <a:gd name="connsiteY12" fmla="*/ 326572 h 1102778"/>
              <a:gd name="connsiteX13" fmla="*/ 0 w 2055172"/>
              <a:gd name="connsiteY13" fmla="*/ 363894 h 1102778"/>
              <a:gd name="connsiteX14" fmla="*/ 9331 w 2055172"/>
              <a:gd name="connsiteY14" fmla="*/ 401217 h 1102778"/>
              <a:gd name="connsiteX15" fmla="*/ 37322 w 2055172"/>
              <a:gd name="connsiteY15" fmla="*/ 410547 h 1102778"/>
              <a:gd name="connsiteX16" fmla="*/ 121298 w 2055172"/>
              <a:gd name="connsiteY16" fmla="*/ 457200 h 1102778"/>
              <a:gd name="connsiteX17" fmla="*/ 149290 w 2055172"/>
              <a:gd name="connsiteY17" fmla="*/ 522515 h 1102778"/>
              <a:gd name="connsiteX18" fmla="*/ 167951 w 2055172"/>
              <a:gd name="connsiteY18" fmla="*/ 550507 h 1102778"/>
              <a:gd name="connsiteX19" fmla="*/ 177282 w 2055172"/>
              <a:gd name="connsiteY19" fmla="*/ 578498 h 1102778"/>
              <a:gd name="connsiteX20" fmla="*/ 214604 w 2055172"/>
              <a:gd name="connsiteY20" fmla="*/ 653143 h 1102778"/>
              <a:gd name="connsiteX21" fmla="*/ 223935 w 2055172"/>
              <a:gd name="connsiteY21" fmla="*/ 690466 h 1102778"/>
              <a:gd name="connsiteX22" fmla="*/ 233265 w 2055172"/>
              <a:gd name="connsiteY22" fmla="*/ 737119 h 1102778"/>
              <a:gd name="connsiteX23" fmla="*/ 261257 w 2055172"/>
              <a:gd name="connsiteY23" fmla="*/ 765111 h 1102778"/>
              <a:gd name="connsiteX24" fmla="*/ 345233 w 2055172"/>
              <a:gd name="connsiteY24" fmla="*/ 811764 h 1102778"/>
              <a:gd name="connsiteX25" fmla="*/ 447869 w 2055172"/>
              <a:gd name="connsiteY25" fmla="*/ 839755 h 1102778"/>
              <a:gd name="connsiteX26" fmla="*/ 531845 w 2055172"/>
              <a:gd name="connsiteY26" fmla="*/ 867747 h 1102778"/>
              <a:gd name="connsiteX27" fmla="*/ 690465 w 2055172"/>
              <a:gd name="connsiteY27" fmla="*/ 886409 h 1102778"/>
              <a:gd name="connsiteX28" fmla="*/ 765110 w 2055172"/>
              <a:gd name="connsiteY28" fmla="*/ 905070 h 1102778"/>
              <a:gd name="connsiteX29" fmla="*/ 877078 w 2055172"/>
              <a:gd name="connsiteY29" fmla="*/ 933062 h 1102778"/>
              <a:gd name="connsiteX30" fmla="*/ 951722 w 2055172"/>
              <a:gd name="connsiteY30" fmla="*/ 961053 h 1102778"/>
              <a:gd name="connsiteX31" fmla="*/ 1045029 w 2055172"/>
              <a:gd name="connsiteY31" fmla="*/ 989045 h 1102778"/>
              <a:gd name="connsiteX32" fmla="*/ 1129004 w 2055172"/>
              <a:gd name="connsiteY32" fmla="*/ 1017037 h 1102778"/>
              <a:gd name="connsiteX33" fmla="*/ 1156996 w 2055172"/>
              <a:gd name="connsiteY33" fmla="*/ 1026368 h 1102778"/>
              <a:gd name="connsiteX34" fmla="*/ 1222310 w 2055172"/>
              <a:gd name="connsiteY34" fmla="*/ 1035698 h 1102778"/>
              <a:gd name="connsiteX35" fmla="*/ 1278294 w 2055172"/>
              <a:gd name="connsiteY35" fmla="*/ 1045029 h 1102778"/>
              <a:gd name="connsiteX36" fmla="*/ 1324947 w 2055172"/>
              <a:gd name="connsiteY36" fmla="*/ 1073021 h 1102778"/>
              <a:gd name="connsiteX37" fmla="*/ 1455575 w 2055172"/>
              <a:gd name="connsiteY37" fmla="*/ 1101013 h 1102778"/>
              <a:gd name="connsiteX38" fmla="*/ 1679510 w 2055172"/>
              <a:gd name="connsiteY38" fmla="*/ 1091682 h 1102778"/>
              <a:gd name="connsiteX39" fmla="*/ 1791478 w 2055172"/>
              <a:gd name="connsiteY39" fmla="*/ 1007707 h 1102778"/>
              <a:gd name="connsiteX40" fmla="*/ 1856792 w 2055172"/>
              <a:gd name="connsiteY40" fmla="*/ 961053 h 1102778"/>
              <a:gd name="connsiteX41" fmla="*/ 1875453 w 2055172"/>
              <a:gd name="connsiteY41" fmla="*/ 933062 h 1102778"/>
              <a:gd name="connsiteX42" fmla="*/ 1968759 w 2055172"/>
              <a:gd name="connsiteY42" fmla="*/ 625151 h 1102778"/>
              <a:gd name="connsiteX43" fmla="*/ 2034073 w 2055172"/>
              <a:gd name="connsiteY43" fmla="*/ 410547 h 1102778"/>
              <a:gd name="connsiteX44" fmla="*/ 2052735 w 2055172"/>
              <a:gd name="connsiteY44" fmla="*/ 307911 h 1102778"/>
              <a:gd name="connsiteX45" fmla="*/ 2006082 w 2055172"/>
              <a:gd name="connsiteY45" fmla="*/ 46653 h 1102778"/>
              <a:gd name="connsiteX46" fmla="*/ 1950098 w 2055172"/>
              <a:gd name="connsiteY46" fmla="*/ 18662 h 1102778"/>
              <a:gd name="connsiteX47" fmla="*/ 1894114 w 2055172"/>
              <a:gd name="connsiteY47" fmla="*/ 0 h 1102778"/>
              <a:gd name="connsiteX48" fmla="*/ 1707502 w 2055172"/>
              <a:gd name="connsiteY48" fmla="*/ 9331 h 1102778"/>
              <a:gd name="connsiteX49" fmla="*/ 1670180 w 2055172"/>
              <a:gd name="connsiteY49" fmla="*/ 27992 h 1102778"/>
              <a:gd name="connsiteX50" fmla="*/ 1614196 w 2055172"/>
              <a:gd name="connsiteY50" fmla="*/ 65315 h 1102778"/>
              <a:gd name="connsiteX51" fmla="*/ 1586204 w 2055172"/>
              <a:gd name="connsiteY51" fmla="*/ 121298 h 110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055172" h="1102778">
                <a:moveTo>
                  <a:pt x="1688841" y="55984"/>
                </a:moveTo>
                <a:cubicBezTo>
                  <a:pt x="1673290" y="62204"/>
                  <a:pt x="1658709" y="71891"/>
                  <a:pt x="1642188" y="74645"/>
                </a:cubicBezTo>
                <a:cubicBezTo>
                  <a:pt x="1602188" y="81312"/>
                  <a:pt x="1561422" y="82709"/>
                  <a:pt x="1520890" y="83976"/>
                </a:cubicBezTo>
                <a:cubicBezTo>
                  <a:pt x="1362317" y="88932"/>
                  <a:pt x="1203649" y="90197"/>
                  <a:pt x="1045029" y="93307"/>
                </a:cubicBezTo>
                <a:cubicBezTo>
                  <a:pt x="1009708" y="92555"/>
                  <a:pt x="618914" y="70720"/>
                  <a:pt x="475861" y="93307"/>
                </a:cubicBezTo>
                <a:cubicBezTo>
                  <a:pt x="459317" y="95919"/>
                  <a:pt x="445097" y="106672"/>
                  <a:pt x="429208" y="111968"/>
                </a:cubicBezTo>
                <a:cubicBezTo>
                  <a:pt x="392033" y="124359"/>
                  <a:pt x="377240" y="121442"/>
                  <a:pt x="335902" y="130629"/>
                </a:cubicBezTo>
                <a:cubicBezTo>
                  <a:pt x="326301" y="132763"/>
                  <a:pt x="317367" y="137258"/>
                  <a:pt x="307910" y="139960"/>
                </a:cubicBezTo>
                <a:cubicBezTo>
                  <a:pt x="295580" y="143483"/>
                  <a:pt x="283029" y="146180"/>
                  <a:pt x="270588" y="149290"/>
                </a:cubicBezTo>
                <a:cubicBezTo>
                  <a:pt x="255037" y="158621"/>
                  <a:pt x="241334" y="172165"/>
                  <a:pt x="223935" y="177282"/>
                </a:cubicBezTo>
                <a:cubicBezTo>
                  <a:pt x="187635" y="187958"/>
                  <a:pt x="146162" y="179745"/>
                  <a:pt x="111967" y="195943"/>
                </a:cubicBezTo>
                <a:cubicBezTo>
                  <a:pt x="84141" y="209124"/>
                  <a:pt x="46653" y="261258"/>
                  <a:pt x="46653" y="261258"/>
                </a:cubicBezTo>
                <a:cubicBezTo>
                  <a:pt x="18112" y="346876"/>
                  <a:pt x="65822" y="213589"/>
                  <a:pt x="9331" y="326572"/>
                </a:cubicBezTo>
                <a:cubicBezTo>
                  <a:pt x="3596" y="338042"/>
                  <a:pt x="3110" y="351453"/>
                  <a:pt x="0" y="363894"/>
                </a:cubicBezTo>
                <a:cubicBezTo>
                  <a:pt x="3110" y="376335"/>
                  <a:pt x="1320" y="391203"/>
                  <a:pt x="9331" y="401217"/>
                </a:cubicBezTo>
                <a:cubicBezTo>
                  <a:pt x="15475" y="408897"/>
                  <a:pt x="28113" y="407094"/>
                  <a:pt x="37322" y="410547"/>
                </a:cubicBezTo>
                <a:cubicBezTo>
                  <a:pt x="94339" y="431929"/>
                  <a:pt x="74359" y="421997"/>
                  <a:pt x="121298" y="457200"/>
                </a:cubicBezTo>
                <a:cubicBezTo>
                  <a:pt x="168147" y="527475"/>
                  <a:pt x="113139" y="438162"/>
                  <a:pt x="149290" y="522515"/>
                </a:cubicBezTo>
                <a:cubicBezTo>
                  <a:pt x="153707" y="532822"/>
                  <a:pt x="162936" y="540477"/>
                  <a:pt x="167951" y="550507"/>
                </a:cubicBezTo>
                <a:cubicBezTo>
                  <a:pt x="172349" y="559304"/>
                  <a:pt x="172884" y="569701"/>
                  <a:pt x="177282" y="578498"/>
                </a:cubicBezTo>
                <a:cubicBezTo>
                  <a:pt x="211566" y="647066"/>
                  <a:pt x="182320" y="556290"/>
                  <a:pt x="214604" y="653143"/>
                </a:cubicBezTo>
                <a:cubicBezTo>
                  <a:pt x="218659" y="665309"/>
                  <a:pt x="221153" y="677947"/>
                  <a:pt x="223935" y="690466"/>
                </a:cubicBezTo>
                <a:cubicBezTo>
                  <a:pt x="227375" y="705947"/>
                  <a:pt x="226173" y="722934"/>
                  <a:pt x="233265" y="737119"/>
                </a:cubicBezTo>
                <a:cubicBezTo>
                  <a:pt x="239166" y="748921"/>
                  <a:pt x="251238" y="756524"/>
                  <a:pt x="261257" y="765111"/>
                </a:cubicBezTo>
                <a:cubicBezTo>
                  <a:pt x="294382" y="793503"/>
                  <a:pt x="303095" y="797718"/>
                  <a:pt x="345233" y="811764"/>
                </a:cubicBezTo>
                <a:cubicBezTo>
                  <a:pt x="514204" y="868089"/>
                  <a:pt x="336858" y="805598"/>
                  <a:pt x="447869" y="839755"/>
                </a:cubicBezTo>
                <a:cubicBezTo>
                  <a:pt x="476070" y="848432"/>
                  <a:pt x="503220" y="860591"/>
                  <a:pt x="531845" y="867747"/>
                </a:cubicBezTo>
                <a:cubicBezTo>
                  <a:pt x="559349" y="874623"/>
                  <a:pt x="672993" y="884662"/>
                  <a:pt x="690465" y="886409"/>
                </a:cubicBezTo>
                <a:cubicBezTo>
                  <a:pt x="775412" y="914723"/>
                  <a:pt x="641236" y="871286"/>
                  <a:pt x="765110" y="905070"/>
                </a:cubicBezTo>
                <a:cubicBezTo>
                  <a:pt x="881286" y="936754"/>
                  <a:pt x="761062" y="913725"/>
                  <a:pt x="877078" y="933062"/>
                </a:cubicBezTo>
                <a:cubicBezTo>
                  <a:pt x="953435" y="971240"/>
                  <a:pt x="875492" y="935643"/>
                  <a:pt x="951722" y="961053"/>
                </a:cubicBezTo>
                <a:cubicBezTo>
                  <a:pt x="1043790" y="991743"/>
                  <a:pt x="952891" y="970619"/>
                  <a:pt x="1045029" y="989045"/>
                </a:cubicBezTo>
                <a:cubicBezTo>
                  <a:pt x="1093729" y="1021514"/>
                  <a:pt x="1053578" y="1000276"/>
                  <a:pt x="1129004" y="1017037"/>
                </a:cubicBezTo>
                <a:cubicBezTo>
                  <a:pt x="1138605" y="1019171"/>
                  <a:pt x="1147352" y="1024439"/>
                  <a:pt x="1156996" y="1026368"/>
                </a:cubicBezTo>
                <a:cubicBezTo>
                  <a:pt x="1178561" y="1030681"/>
                  <a:pt x="1200573" y="1032354"/>
                  <a:pt x="1222310" y="1035698"/>
                </a:cubicBezTo>
                <a:cubicBezTo>
                  <a:pt x="1241009" y="1038575"/>
                  <a:pt x="1259633" y="1041919"/>
                  <a:pt x="1278294" y="1045029"/>
                </a:cubicBezTo>
                <a:cubicBezTo>
                  <a:pt x="1293845" y="1054360"/>
                  <a:pt x="1308437" y="1065517"/>
                  <a:pt x="1324947" y="1073021"/>
                </a:cubicBezTo>
                <a:cubicBezTo>
                  <a:pt x="1375376" y="1095943"/>
                  <a:pt x="1398817" y="1093918"/>
                  <a:pt x="1455575" y="1101013"/>
                </a:cubicBezTo>
                <a:cubicBezTo>
                  <a:pt x="1530220" y="1097903"/>
                  <a:pt x="1607526" y="1111678"/>
                  <a:pt x="1679510" y="1091682"/>
                </a:cubicBezTo>
                <a:cubicBezTo>
                  <a:pt x="1724461" y="1079196"/>
                  <a:pt x="1753920" y="1035382"/>
                  <a:pt x="1791478" y="1007707"/>
                </a:cubicBezTo>
                <a:cubicBezTo>
                  <a:pt x="1813017" y="991836"/>
                  <a:pt x="1856792" y="961053"/>
                  <a:pt x="1856792" y="961053"/>
                </a:cubicBezTo>
                <a:cubicBezTo>
                  <a:pt x="1863012" y="951723"/>
                  <a:pt x="1870438" y="943092"/>
                  <a:pt x="1875453" y="933062"/>
                </a:cubicBezTo>
                <a:cubicBezTo>
                  <a:pt x="1930546" y="822876"/>
                  <a:pt x="1918103" y="777120"/>
                  <a:pt x="1968759" y="625151"/>
                </a:cubicBezTo>
                <a:cubicBezTo>
                  <a:pt x="1993670" y="550418"/>
                  <a:pt x="2013190" y="494079"/>
                  <a:pt x="2034073" y="410547"/>
                </a:cubicBezTo>
                <a:cubicBezTo>
                  <a:pt x="2042507" y="376812"/>
                  <a:pt x="2046514" y="342123"/>
                  <a:pt x="2052735" y="307911"/>
                </a:cubicBezTo>
                <a:cubicBezTo>
                  <a:pt x="2050175" y="277187"/>
                  <a:pt x="2075403" y="100569"/>
                  <a:pt x="2006082" y="46653"/>
                </a:cubicBezTo>
                <a:cubicBezTo>
                  <a:pt x="1989613" y="33844"/>
                  <a:pt x="1969357" y="26687"/>
                  <a:pt x="1950098" y="18662"/>
                </a:cubicBezTo>
                <a:cubicBezTo>
                  <a:pt x="1931940" y="11096"/>
                  <a:pt x="1912775" y="6221"/>
                  <a:pt x="1894114" y="0"/>
                </a:cubicBezTo>
                <a:cubicBezTo>
                  <a:pt x="1831910" y="3110"/>
                  <a:pt x="1769303" y="1606"/>
                  <a:pt x="1707502" y="9331"/>
                </a:cubicBezTo>
                <a:cubicBezTo>
                  <a:pt x="1693700" y="11056"/>
                  <a:pt x="1682107" y="20836"/>
                  <a:pt x="1670180" y="27992"/>
                </a:cubicBezTo>
                <a:cubicBezTo>
                  <a:pt x="1650948" y="39531"/>
                  <a:pt x="1614196" y="65315"/>
                  <a:pt x="1614196" y="65315"/>
                </a:cubicBezTo>
                <a:lnTo>
                  <a:pt x="1586204" y="121298"/>
                </a:lnTo>
              </a:path>
            </a:pathLst>
          </a:custGeom>
          <a:solidFill>
            <a:srgbClr val="C7E7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DA20C07F-F7F7-13C5-B8C5-6B2250B511B8}"/>
              </a:ext>
            </a:extLst>
          </p:cNvPr>
          <p:cNvSpPr/>
          <p:nvPr/>
        </p:nvSpPr>
        <p:spPr>
          <a:xfrm flipH="1">
            <a:off x="-18662" y="5082606"/>
            <a:ext cx="3405672" cy="1102778"/>
          </a:xfrm>
          <a:custGeom>
            <a:avLst/>
            <a:gdLst>
              <a:gd name="connsiteX0" fmla="*/ 1688841 w 2055172"/>
              <a:gd name="connsiteY0" fmla="*/ 55984 h 1102778"/>
              <a:gd name="connsiteX1" fmla="*/ 1642188 w 2055172"/>
              <a:gd name="connsiteY1" fmla="*/ 74645 h 1102778"/>
              <a:gd name="connsiteX2" fmla="*/ 1520890 w 2055172"/>
              <a:gd name="connsiteY2" fmla="*/ 83976 h 1102778"/>
              <a:gd name="connsiteX3" fmla="*/ 1045029 w 2055172"/>
              <a:gd name="connsiteY3" fmla="*/ 93307 h 1102778"/>
              <a:gd name="connsiteX4" fmla="*/ 475861 w 2055172"/>
              <a:gd name="connsiteY4" fmla="*/ 93307 h 1102778"/>
              <a:gd name="connsiteX5" fmla="*/ 429208 w 2055172"/>
              <a:gd name="connsiteY5" fmla="*/ 111968 h 1102778"/>
              <a:gd name="connsiteX6" fmla="*/ 335902 w 2055172"/>
              <a:gd name="connsiteY6" fmla="*/ 130629 h 1102778"/>
              <a:gd name="connsiteX7" fmla="*/ 307910 w 2055172"/>
              <a:gd name="connsiteY7" fmla="*/ 139960 h 1102778"/>
              <a:gd name="connsiteX8" fmla="*/ 270588 w 2055172"/>
              <a:gd name="connsiteY8" fmla="*/ 149290 h 1102778"/>
              <a:gd name="connsiteX9" fmla="*/ 223935 w 2055172"/>
              <a:gd name="connsiteY9" fmla="*/ 177282 h 1102778"/>
              <a:gd name="connsiteX10" fmla="*/ 111967 w 2055172"/>
              <a:gd name="connsiteY10" fmla="*/ 195943 h 1102778"/>
              <a:gd name="connsiteX11" fmla="*/ 46653 w 2055172"/>
              <a:gd name="connsiteY11" fmla="*/ 261258 h 1102778"/>
              <a:gd name="connsiteX12" fmla="*/ 9331 w 2055172"/>
              <a:gd name="connsiteY12" fmla="*/ 326572 h 1102778"/>
              <a:gd name="connsiteX13" fmla="*/ 0 w 2055172"/>
              <a:gd name="connsiteY13" fmla="*/ 363894 h 1102778"/>
              <a:gd name="connsiteX14" fmla="*/ 9331 w 2055172"/>
              <a:gd name="connsiteY14" fmla="*/ 401217 h 1102778"/>
              <a:gd name="connsiteX15" fmla="*/ 37322 w 2055172"/>
              <a:gd name="connsiteY15" fmla="*/ 410547 h 1102778"/>
              <a:gd name="connsiteX16" fmla="*/ 121298 w 2055172"/>
              <a:gd name="connsiteY16" fmla="*/ 457200 h 1102778"/>
              <a:gd name="connsiteX17" fmla="*/ 149290 w 2055172"/>
              <a:gd name="connsiteY17" fmla="*/ 522515 h 1102778"/>
              <a:gd name="connsiteX18" fmla="*/ 167951 w 2055172"/>
              <a:gd name="connsiteY18" fmla="*/ 550507 h 1102778"/>
              <a:gd name="connsiteX19" fmla="*/ 177282 w 2055172"/>
              <a:gd name="connsiteY19" fmla="*/ 578498 h 1102778"/>
              <a:gd name="connsiteX20" fmla="*/ 214604 w 2055172"/>
              <a:gd name="connsiteY20" fmla="*/ 653143 h 1102778"/>
              <a:gd name="connsiteX21" fmla="*/ 223935 w 2055172"/>
              <a:gd name="connsiteY21" fmla="*/ 690466 h 1102778"/>
              <a:gd name="connsiteX22" fmla="*/ 233265 w 2055172"/>
              <a:gd name="connsiteY22" fmla="*/ 737119 h 1102778"/>
              <a:gd name="connsiteX23" fmla="*/ 261257 w 2055172"/>
              <a:gd name="connsiteY23" fmla="*/ 765111 h 1102778"/>
              <a:gd name="connsiteX24" fmla="*/ 345233 w 2055172"/>
              <a:gd name="connsiteY24" fmla="*/ 811764 h 1102778"/>
              <a:gd name="connsiteX25" fmla="*/ 447869 w 2055172"/>
              <a:gd name="connsiteY25" fmla="*/ 839755 h 1102778"/>
              <a:gd name="connsiteX26" fmla="*/ 531845 w 2055172"/>
              <a:gd name="connsiteY26" fmla="*/ 867747 h 1102778"/>
              <a:gd name="connsiteX27" fmla="*/ 690465 w 2055172"/>
              <a:gd name="connsiteY27" fmla="*/ 886409 h 1102778"/>
              <a:gd name="connsiteX28" fmla="*/ 765110 w 2055172"/>
              <a:gd name="connsiteY28" fmla="*/ 905070 h 1102778"/>
              <a:gd name="connsiteX29" fmla="*/ 877078 w 2055172"/>
              <a:gd name="connsiteY29" fmla="*/ 933062 h 1102778"/>
              <a:gd name="connsiteX30" fmla="*/ 951722 w 2055172"/>
              <a:gd name="connsiteY30" fmla="*/ 961053 h 1102778"/>
              <a:gd name="connsiteX31" fmla="*/ 1045029 w 2055172"/>
              <a:gd name="connsiteY31" fmla="*/ 989045 h 1102778"/>
              <a:gd name="connsiteX32" fmla="*/ 1129004 w 2055172"/>
              <a:gd name="connsiteY32" fmla="*/ 1017037 h 1102778"/>
              <a:gd name="connsiteX33" fmla="*/ 1156996 w 2055172"/>
              <a:gd name="connsiteY33" fmla="*/ 1026368 h 1102778"/>
              <a:gd name="connsiteX34" fmla="*/ 1222310 w 2055172"/>
              <a:gd name="connsiteY34" fmla="*/ 1035698 h 1102778"/>
              <a:gd name="connsiteX35" fmla="*/ 1278294 w 2055172"/>
              <a:gd name="connsiteY35" fmla="*/ 1045029 h 1102778"/>
              <a:gd name="connsiteX36" fmla="*/ 1324947 w 2055172"/>
              <a:gd name="connsiteY36" fmla="*/ 1073021 h 1102778"/>
              <a:gd name="connsiteX37" fmla="*/ 1455575 w 2055172"/>
              <a:gd name="connsiteY37" fmla="*/ 1101013 h 1102778"/>
              <a:gd name="connsiteX38" fmla="*/ 1679510 w 2055172"/>
              <a:gd name="connsiteY38" fmla="*/ 1091682 h 1102778"/>
              <a:gd name="connsiteX39" fmla="*/ 1791478 w 2055172"/>
              <a:gd name="connsiteY39" fmla="*/ 1007707 h 1102778"/>
              <a:gd name="connsiteX40" fmla="*/ 1856792 w 2055172"/>
              <a:gd name="connsiteY40" fmla="*/ 961053 h 1102778"/>
              <a:gd name="connsiteX41" fmla="*/ 1875453 w 2055172"/>
              <a:gd name="connsiteY41" fmla="*/ 933062 h 1102778"/>
              <a:gd name="connsiteX42" fmla="*/ 1968759 w 2055172"/>
              <a:gd name="connsiteY42" fmla="*/ 625151 h 1102778"/>
              <a:gd name="connsiteX43" fmla="*/ 2034073 w 2055172"/>
              <a:gd name="connsiteY43" fmla="*/ 410547 h 1102778"/>
              <a:gd name="connsiteX44" fmla="*/ 2052735 w 2055172"/>
              <a:gd name="connsiteY44" fmla="*/ 307911 h 1102778"/>
              <a:gd name="connsiteX45" fmla="*/ 2006082 w 2055172"/>
              <a:gd name="connsiteY45" fmla="*/ 46653 h 1102778"/>
              <a:gd name="connsiteX46" fmla="*/ 1950098 w 2055172"/>
              <a:gd name="connsiteY46" fmla="*/ 18662 h 1102778"/>
              <a:gd name="connsiteX47" fmla="*/ 1894114 w 2055172"/>
              <a:gd name="connsiteY47" fmla="*/ 0 h 1102778"/>
              <a:gd name="connsiteX48" fmla="*/ 1707502 w 2055172"/>
              <a:gd name="connsiteY48" fmla="*/ 9331 h 1102778"/>
              <a:gd name="connsiteX49" fmla="*/ 1670180 w 2055172"/>
              <a:gd name="connsiteY49" fmla="*/ 27992 h 1102778"/>
              <a:gd name="connsiteX50" fmla="*/ 1614196 w 2055172"/>
              <a:gd name="connsiteY50" fmla="*/ 65315 h 1102778"/>
              <a:gd name="connsiteX51" fmla="*/ 1586204 w 2055172"/>
              <a:gd name="connsiteY51" fmla="*/ 121298 h 110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055172" h="1102778">
                <a:moveTo>
                  <a:pt x="1688841" y="55984"/>
                </a:moveTo>
                <a:cubicBezTo>
                  <a:pt x="1673290" y="62204"/>
                  <a:pt x="1658709" y="71891"/>
                  <a:pt x="1642188" y="74645"/>
                </a:cubicBezTo>
                <a:cubicBezTo>
                  <a:pt x="1602188" y="81312"/>
                  <a:pt x="1561422" y="82709"/>
                  <a:pt x="1520890" y="83976"/>
                </a:cubicBezTo>
                <a:cubicBezTo>
                  <a:pt x="1362317" y="88932"/>
                  <a:pt x="1203649" y="90197"/>
                  <a:pt x="1045029" y="93307"/>
                </a:cubicBezTo>
                <a:cubicBezTo>
                  <a:pt x="1009708" y="92555"/>
                  <a:pt x="618914" y="70720"/>
                  <a:pt x="475861" y="93307"/>
                </a:cubicBezTo>
                <a:cubicBezTo>
                  <a:pt x="459317" y="95919"/>
                  <a:pt x="445097" y="106672"/>
                  <a:pt x="429208" y="111968"/>
                </a:cubicBezTo>
                <a:cubicBezTo>
                  <a:pt x="392033" y="124359"/>
                  <a:pt x="377240" y="121442"/>
                  <a:pt x="335902" y="130629"/>
                </a:cubicBezTo>
                <a:cubicBezTo>
                  <a:pt x="326301" y="132763"/>
                  <a:pt x="317367" y="137258"/>
                  <a:pt x="307910" y="139960"/>
                </a:cubicBezTo>
                <a:cubicBezTo>
                  <a:pt x="295580" y="143483"/>
                  <a:pt x="283029" y="146180"/>
                  <a:pt x="270588" y="149290"/>
                </a:cubicBezTo>
                <a:cubicBezTo>
                  <a:pt x="255037" y="158621"/>
                  <a:pt x="241334" y="172165"/>
                  <a:pt x="223935" y="177282"/>
                </a:cubicBezTo>
                <a:cubicBezTo>
                  <a:pt x="187635" y="187958"/>
                  <a:pt x="146162" y="179745"/>
                  <a:pt x="111967" y="195943"/>
                </a:cubicBezTo>
                <a:cubicBezTo>
                  <a:pt x="84141" y="209124"/>
                  <a:pt x="46653" y="261258"/>
                  <a:pt x="46653" y="261258"/>
                </a:cubicBezTo>
                <a:cubicBezTo>
                  <a:pt x="18112" y="346876"/>
                  <a:pt x="65822" y="213589"/>
                  <a:pt x="9331" y="326572"/>
                </a:cubicBezTo>
                <a:cubicBezTo>
                  <a:pt x="3596" y="338042"/>
                  <a:pt x="3110" y="351453"/>
                  <a:pt x="0" y="363894"/>
                </a:cubicBezTo>
                <a:cubicBezTo>
                  <a:pt x="3110" y="376335"/>
                  <a:pt x="1320" y="391203"/>
                  <a:pt x="9331" y="401217"/>
                </a:cubicBezTo>
                <a:cubicBezTo>
                  <a:pt x="15475" y="408897"/>
                  <a:pt x="28113" y="407094"/>
                  <a:pt x="37322" y="410547"/>
                </a:cubicBezTo>
                <a:cubicBezTo>
                  <a:pt x="94339" y="431929"/>
                  <a:pt x="74359" y="421997"/>
                  <a:pt x="121298" y="457200"/>
                </a:cubicBezTo>
                <a:cubicBezTo>
                  <a:pt x="168147" y="527475"/>
                  <a:pt x="113139" y="438162"/>
                  <a:pt x="149290" y="522515"/>
                </a:cubicBezTo>
                <a:cubicBezTo>
                  <a:pt x="153707" y="532822"/>
                  <a:pt x="162936" y="540477"/>
                  <a:pt x="167951" y="550507"/>
                </a:cubicBezTo>
                <a:cubicBezTo>
                  <a:pt x="172349" y="559304"/>
                  <a:pt x="172884" y="569701"/>
                  <a:pt x="177282" y="578498"/>
                </a:cubicBezTo>
                <a:cubicBezTo>
                  <a:pt x="211566" y="647066"/>
                  <a:pt x="182320" y="556290"/>
                  <a:pt x="214604" y="653143"/>
                </a:cubicBezTo>
                <a:cubicBezTo>
                  <a:pt x="218659" y="665309"/>
                  <a:pt x="221153" y="677947"/>
                  <a:pt x="223935" y="690466"/>
                </a:cubicBezTo>
                <a:cubicBezTo>
                  <a:pt x="227375" y="705947"/>
                  <a:pt x="226173" y="722934"/>
                  <a:pt x="233265" y="737119"/>
                </a:cubicBezTo>
                <a:cubicBezTo>
                  <a:pt x="239166" y="748921"/>
                  <a:pt x="251238" y="756524"/>
                  <a:pt x="261257" y="765111"/>
                </a:cubicBezTo>
                <a:cubicBezTo>
                  <a:pt x="294382" y="793503"/>
                  <a:pt x="303095" y="797718"/>
                  <a:pt x="345233" y="811764"/>
                </a:cubicBezTo>
                <a:cubicBezTo>
                  <a:pt x="514204" y="868089"/>
                  <a:pt x="336858" y="805598"/>
                  <a:pt x="447869" y="839755"/>
                </a:cubicBezTo>
                <a:cubicBezTo>
                  <a:pt x="476070" y="848432"/>
                  <a:pt x="503220" y="860591"/>
                  <a:pt x="531845" y="867747"/>
                </a:cubicBezTo>
                <a:cubicBezTo>
                  <a:pt x="559349" y="874623"/>
                  <a:pt x="672993" y="884662"/>
                  <a:pt x="690465" y="886409"/>
                </a:cubicBezTo>
                <a:cubicBezTo>
                  <a:pt x="775412" y="914723"/>
                  <a:pt x="641236" y="871286"/>
                  <a:pt x="765110" y="905070"/>
                </a:cubicBezTo>
                <a:cubicBezTo>
                  <a:pt x="881286" y="936754"/>
                  <a:pt x="761062" y="913725"/>
                  <a:pt x="877078" y="933062"/>
                </a:cubicBezTo>
                <a:cubicBezTo>
                  <a:pt x="953435" y="971240"/>
                  <a:pt x="875492" y="935643"/>
                  <a:pt x="951722" y="961053"/>
                </a:cubicBezTo>
                <a:cubicBezTo>
                  <a:pt x="1043790" y="991743"/>
                  <a:pt x="952891" y="970619"/>
                  <a:pt x="1045029" y="989045"/>
                </a:cubicBezTo>
                <a:cubicBezTo>
                  <a:pt x="1093729" y="1021514"/>
                  <a:pt x="1053578" y="1000276"/>
                  <a:pt x="1129004" y="1017037"/>
                </a:cubicBezTo>
                <a:cubicBezTo>
                  <a:pt x="1138605" y="1019171"/>
                  <a:pt x="1147352" y="1024439"/>
                  <a:pt x="1156996" y="1026368"/>
                </a:cubicBezTo>
                <a:cubicBezTo>
                  <a:pt x="1178561" y="1030681"/>
                  <a:pt x="1200573" y="1032354"/>
                  <a:pt x="1222310" y="1035698"/>
                </a:cubicBezTo>
                <a:cubicBezTo>
                  <a:pt x="1241009" y="1038575"/>
                  <a:pt x="1259633" y="1041919"/>
                  <a:pt x="1278294" y="1045029"/>
                </a:cubicBezTo>
                <a:cubicBezTo>
                  <a:pt x="1293845" y="1054360"/>
                  <a:pt x="1308437" y="1065517"/>
                  <a:pt x="1324947" y="1073021"/>
                </a:cubicBezTo>
                <a:cubicBezTo>
                  <a:pt x="1375376" y="1095943"/>
                  <a:pt x="1398817" y="1093918"/>
                  <a:pt x="1455575" y="1101013"/>
                </a:cubicBezTo>
                <a:cubicBezTo>
                  <a:pt x="1530220" y="1097903"/>
                  <a:pt x="1607526" y="1111678"/>
                  <a:pt x="1679510" y="1091682"/>
                </a:cubicBezTo>
                <a:cubicBezTo>
                  <a:pt x="1724461" y="1079196"/>
                  <a:pt x="1753920" y="1035382"/>
                  <a:pt x="1791478" y="1007707"/>
                </a:cubicBezTo>
                <a:cubicBezTo>
                  <a:pt x="1813017" y="991836"/>
                  <a:pt x="1856792" y="961053"/>
                  <a:pt x="1856792" y="961053"/>
                </a:cubicBezTo>
                <a:cubicBezTo>
                  <a:pt x="1863012" y="951723"/>
                  <a:pt x="1870438" y="943092"/>
                  <a:pt x="1875453" y="933062"/>
                </a:cubicBezTo>
                <a:cubicBezTo>
                  <a:pt x="1930546" y="822876"/>
                  <a:pt x="1918103" y="777120"/>
                  <a:pt x="1968759" y="625151"/>
                </a:cubicBezTo>
                <a:cubicBezTo>
                  <a:pt x="1993670" y="550418"/>
                  <a:pt x="2013190" y="494079"/>
                  <a:pt x="2034073" y="410547"/>
                </a:cubicBezTo>
                <a:cubicBezTo>
                  <a:pt x="2042507" y="376812"/>
                  <a:pt x="2046514" y="342123"/>
                  <a:pt x="2052735" y="307911"/>
                </a:cubicBezTo>
                <a:cubicBezTo>
                  <a:pt x="2050175" y="277187"/>
                  <a:pt x="2075403" y="100569"/>
                  <a:pt x="2006082" y="46653"/>
                </a:cubicBezTo>
                <a:cubicBezTo>
                  <a:pt x="1989613" y="33844"/>
                  <a:pt x="1969357" y="26687"/>
                  <a:pt x="1950098" y="18662"/>
                </a:cubicBezTo>
                <a:cubicBezTo>
                  <a:pt x="1931940" y="11096"/>
                  <a:pt x="1912775" y="6221"/>
                  <a:pt x="1894114" y="0"/>
                </a:cubicBezTo>
                <a:cubicBezTo>
                  <a:pt x="1831910" y="3110"/>
                  <a:pt x="1769303" y="1606"/>
                  <a:pt x="1707502" y="9331"/>
                </a:cubicBezTo>
                <a:cubicBezTo>
                  <a:pt x="1693700" y="11056"/>
                  <a:pt x="1682107" y="20836"/>
                  <a:pt x="1670180" y="27992"/>
                </a:cubicBezTo>
                <a:cubicBezTo>
                  <a:pt x="1650948" y="39531"/>
                  <a:pt x="1614196" y="65315"/>
                  <a:pt x="1614196" y="65315"/>
                </a:cubicBezTo>
                <a:lnTo>
                  <a:pt x="1586204" y="121298"/>
                </a:lnTo>
              </a:path>
            </a:pathLst>
          </a:custGeom>
          <a:solidFill>
            <a:srgbClr val="C7E7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889287FA-699D-C38C-0757-7B0ABC7CC68E}"/>
              </a:ext>
            </a:extLst>
          </p:cNvPr>
          <p:cNvSpPr/>
          <p:nvPr/>
        </p:nvSpPr>
        <p:spPr>
          <a:xfrm>
            <a:off x="3977925" y="5194040"/>
            <a:ext cx="2485004" cy="724055"/>
          </a:xfrm>
          <a:custGeom>
            <a:avLst/>
            <a:gdLst>
              <a:gd name="connsiteX0" fmla="*/ 1688841 w 2055172"/>
              <a:gd name="connsiteY0" fmla="*/ 55984 h 1102778"/>
              <a:gd name="connsiteX1" fmla="*/ 1642188 w 2055172"/>
              <a:gd name="connsiteY1" fmla="*/ 74645 h 1102778"/>
              <a:gd name="connsiteX2" fmla="*/ 1520890 w 2055172"/>
              <a:gd name="connsiteY2" fmla="*/ 83976 h 1102778"/>
              <a:gd name="connsiteX3" fmla="*/ 1045029 w 2055172"/>
              <a:gd name="connsiteY3" fmla="*/ 93307 h 1102778"/>
              <a:gd name="connsiteX4" fmla="*/ 475861 w 2055172"/>
              <a:gd name="connsiteY4" fmla="*/ 93307 h 1102778"/>
              <a:gd name="connsiteX5" fmla="*/ 429208 w 2055172"/>
              <a:gd name="connsiteY5" fmla="*/ 111968 h 1102778"/>
              <a:gd name="connsiteX6" fmla="*/ 335902 w 2055172"/>
              <a:gd name="connsiteY6" fmla="*/ 130629 h 1102778"/>
              <a:gd name="connsiteX7" fmla="*/ 307910 w 2055172"/>
              <a:gd name="connsiteY7" fmla="*/ 139960 h 1102778"/>
              <a:gd name="connsiteX8" fmla="*/ 270588 w 2055172"/>
              <a:gd name="connsiteY8" fmla="*/ 149290 h 1102778"/>
              <a:gd name="connsiteX9" fmla="*/ 223935 w 2055172"/>
              <a:gd name="connsiteY9" fmla="*/ 177282 h 1102778"/>
              <a:gd name="connsiteX10" fmla="*/ 111967 w 2055172"/>
              <a:gd name="connsiteY10" fmla="*/ 195943 h 1102778"/>
              <a:gd name="connsiteX11" fmla="*/ 46653 w 2055172"/>
              <a:gd name="connsiteY11" fmla="*/ 261258 h 1102778"/>
              <a:gd name="connsiteX12" fmla="*/ 9331 w 2055172"/>
              <a:gd name="connsiteY12" fmla="*/ 326572 h 1102778"/>
              <a:gd name="connsiteX13" fmla="*/ 0 w 2055172"/>
              <a:gd name="connsiteY13" fmla="*/ 363894 h 1102778"/>
              <a:gd name="connsiteX14" fmla="*/ 9331 w 2055172"/>
              <a:gd name="connsiteY14" fmla="*/ 401217 h 1102778"/>
              <a:gd name="connsiteX15" fmla="*/ 37322 w 2055172"/>
              <a:gd name="connsiteY15" fmla="*/ 410547 h 1102778"/>
              <a:gd name="connsiteX16" fmla="*/ 121298 w 2055172"/>
              <a:gd name="connsiteY16" fmla="*/ 457200 h 1102778"/>
              <a:gd name="connsiteX17" fmla="*/ 149290 w 2055172"/>
              <a:gd name="connsiteY17" fmla="*/ 522515 h 1102778"/>
              <a:gd name="connsiteX18" fmla="*/ 167951 w 2055172"/>
              <a:gd name="connsiteY18" fmla="*/ 550507 h 1102778"/>
              <a:gd name="connsiteX19" fmla="*/ 177282 w 2055172"/>
              <a:gd name="connsiteY19" fmla="*/ 578498 h 1102778"/>
              <a:gd name="connsiteX20" fmla="*/ 214604 w 2055172"/>
              <a:gd name="connsiteY20" fmla="*/ 653143 h 1102778"/>
              <a:gd name="connsiteX21" fmla="*/ 223935 w 2055172"/>
              <a:gd name="connsiteY21" fmla="*/ 690466 h 1102778"/>
              <a:gd name="connsiteX22" fmla="*/ 233265 w 2055172"/>
              <a:gd name="connsiteY22" fmla="*/ 737119 h 1102778"/>
              <a:gd name="connsiteX23" fmla="*/ 261257 w 2055172"/>
              <a:gd name="connsiteY23" fmla="*/ 765111 h 1102778"/>
              <a:gd name="connsiteX24" fmla="*/ 345233 w 2055172"/>
              <a:gd name="connsiteY24" fmla="*/ 811764 h 1102778"/>
              <a:gd name="connsiteX25" fmla="*/ 447869 w 2055172"/>
              <a:gd name="connsiteY25" fmla="*/ 839755 h 1102778"/>
              <a:gd name="connsiteX26" fmla="*/ 531845 w 2055172"/>
              <a:gd name="connsiteY26" fmla="*/ 867747 h 1102778"/>
              <a:gd name="connsiteX27" fmla="*/ 690465 w 2055172"/>
              <a:gd name="connsiteY27" fmla="*/ 886409 h 1102778"/>
              <a:gd name="connsiteX28" fmla="*/ 765110 w 2055172"/>
              <a:gd name="connsiteY28" fmla="*/ 905070 h 1102778"/>
              <a:gd name="connsiteX29" fmla="*/ 877078 w 2055172"/>
              <a:gd name="connsiteY29" fmla="*/ 933062 h 1102778"/>
              <a:gd name="connsiteX30" fmla="*/ 951722 w 2055172"/>
              <a:gd name="connsiteY30" fmla="*/ 961053 h 1102778"/>
              <a:gd name="connsiteX31" fmla="*/ 1045029 w 2055172"/>
              <a:gd name="connsiteY31" fmla="*/ 989045 h 1102778"/>
              <a:gd name="connsiteX32" fmla="*/ 1129004 w 2055172"/>
              <a:gd name="connsiteY32" fmla="*/ 1017037 h 1102778"/>
              <a:gd name="connsiteX33" fmla="*/ 1156996 w 2055172"/>
              <a:gd name="connsiteY33" fmla="*/ 1026368 h 1102778"/>
              <a:gd name="connsiteX34" fmla="*/ 1222310 w 2055172"/>
              <a:gd name="connsiteY34" fmla="*/ 1035698 h 1102778"/>
              <a:gd name="connsiteX35" fmla="*/ 1278294 w 2055172"/>
              <a:gd name="connsiteY35" fmla="*/ 1045029 h 1102778"/>
              <a:gd name="connsiteX36" fmla="*/ 1324947 w 2055172"/>
              <a:gd name="connsiteY36" fmla="*/ 1073021 h 1102778"/>
              <a:gd name="connsiteX37" fmla="*/ 1455575 w 2055172"/>
              <a:gd name="connsiteY37" fmla="*/ 1101013 h 1102778"/>
              <a:gd name="connsiteX38" fmla="*/ 1679510 w 2055172"/>
              <a:gd name="connsiteY38" fmla="*/ 1091682 h 1102778"/>
              <a:gd name="connsiteX39" fmla="*/ 1791478 w 2055172"/>
              <a:gd name="connsiteY39" fmla="*/ 1007707 h 1102778"/>
              <a:gd name="connsiteX40" fmla="*/ 1856792 w 2055172"/>
              <a:gd name="connsiteY40" fmla="*/ 961053 h 1102778"/>
              <a:gd name="connsiteX41" fmla="*/ 1875453 w 2055172"/>
              <a:gd name="connsiteY41" fmla="*/ 933062 h 1102778"/>
              <a:gd name="connsiteX42" fmla="*/ 1968759 w 2055172"/>
              <a:gd name="connsiteY42" fmla="*/ 625151 h 1102778"/>
              <a:gd name="connsiteX43" fmla="*/ 2034073 w 2055172"/>
              <a:gd name="connsiteY43" fmla="*/ 410547 h 1102778"/>
              <a:gd name="connsiteX44" fmla="*/ 2052735 w 2055172"/>
              <a:gd name="connsiteY44" fmla="*/ 307911 h 1102778"/>
              <a:gd name="connsiteX45" fmla="*/ 2006082 w 2055172"/>
              <a:gd name="connsiteY45" fmla="*/ 46653 h 1102778"/>
              <a:gd name="connsiteX46" fmla="*/ 1950098 w 2055172"/>
              <a:gd name="connsiteY46" fmla="*/ 18662 h 1102778"/>
              <a:gd name="connsiteX47" fmla="*/ 1894114 w 2055172"/>
              <a:gd name="connsiteY47" fmla="*/ 0 h 1102778"/>
              <a:gd name="connsiteX48" fmla="*/ 1707502 w 2055172"/>
              <a:gd name="connsiteY48" fmla="*/ 9331 h 1102778"/>
              <a:gd name="connsiteX49" fmla="*/ 1670180 w 2055172"/>
              <a:gd name="connsiteY49" fmla="*/ 27992 h 1102778"/>
              <a:gd name="connsiteX50" fmla="*/ 1614196 w 2055172"/>
              <a:gd name="connsiteY50" fmla="*/ 65315 h 1102778"/>
              <a:gd name="connsiteX51" fmla="*/ 1586204 w 2055172"/>
              <a:gd name="connsiteY51" fmla="*/ 121298 h 1102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2055172" h="1102778">
                <a:moveTo>
                  <a:pt x="1688841" y="55984"/>
                </a:moveTo>
                <a:cubicBezTo>
                  <a:pt x="1673290" y="62204"/>
                  <a:pt x="1658709" y="71891"/>
                  <a:pt x="1642188" y="74645"/>
                </a:cubicBezTo>
                <a:cubicBezTo>
                  <a:pt x="1602188" y="81312"/>
                  <a:pt x="1561422" y="82709"/>
                  <a:pt x="1520890" y="83976"/>
                </a:cubicBezTo>
                <a:cubicBezTo>
                  <a:pt x="1362317" y="88932"/>
                  <a:pt x="1203649" y="90197"/>
                  <a:pt x="1045029" y="93307"/>
                </a:cubicBezTo>
                <a:cubicBezTo>
                  <a:pt x="1009708" y="92555"/>
                  <a:pt x="618914" y="70720"/>
                  <a:pt x="475861" y="93307"/>
                </a:cubicBezTo>
                <a:cubicBezTo>
                  <a:pt x="459317" y="95919"/>
                  <a:pt x="445097" y="106672"/>
                  <a:pt x="429208" y="111968"/>
                </a:cubicBezTo>
                <a:cubicBezTo>
                  <a:pt x="392033" y="124359"/>
                  <a:pt x="377240" y="121442"/>
                  <a:pt x="335902" y="130629"/>
                </a:cubicBezTo>
                <a:cubicBezTo>
                  <a:pt x="326301" y="132763"/>
                  <a:pt x="317367" y="137258"/>
                  <a:pt x="307910" y="139960"/>
                </a:cubicBezTo>
                <a:cubicBezTo>
                  <a:pt x="295580" y="143483"/>
                  <a:pt x="283029" y="146180"/>
                  <a:pt x="270588" y="149290"/>
                </a:cubicBezTo>
                <a:cubicBezTo>
                  <a:pt x="255037" y="158621"/>
                  <a:pt x="241334" y="172165"/>
                  <a:pt x="223935" y="177282"/>
                </a:cubicBezTo>
                <a:cubicBezTo>
                  <a:pt x="187635" y="187958"/>
                  <a:pt x="146162" y="179745"/>
                  <a:pt x="111967" y="195943"/>
                </a:cubicBezTo>
                <a:cubicBezTo>
                  <a:pt x="84141" y="209124"/>
                  <a:pt x="46653" y="261258"/>
                  <a:pt x="46653" y="261258"/>
                </a:cubicBezTo>
                <a:cubicBezTo>
                  <a:pt x="18112" y="346876"/>
                  <a:pt x="65822" y="213589"/>
                  <a:pt x="9331" y="326572"/>
                </a:cubicBezTo>
                <a:cubicBezTo>
                  <a:pt x="3596" y="338042"/>
                  <a:pt x="3110" y="351453"/>
                  <a:pt x="0" y="363894"/>
                </a:cubicBezTo>
                <a:cubicBezTo>
                  <a:pt x="3110" y="376335"/>
                  <a:pt x="1320" y="391203"/>
                  <a:pt x="9331" y="401217"/>
                </a:cubicBezTo>
                <a:cubicBezTo>
                  <a:pt x="15475" y="408897"/>
                  <a:pt x="28113" y="407094"/>
                  <a:pt x="37322" y="410547"/>
                </a:cubicBezTo>
                <a:cubicBezTo>
                  <a:pt x="94339" y="431929"/>
                  <a:pt x="74359" y="421997"/>
                  <a:pt x="121298" y="457200"/>
                </a:cubicBezTo>
                <a:cubicBezTo>
                  <a:pt x="168147" y="527475"/>
                  <a:pt x="113139" y="438162"/>
                  <a:pt x="149290" y="522515"/>
                </a:cubicBezTo>
                <a:cubicBezTo>
                  <a:pt x="153707" y="532822"/>
                  <a:pt x="162936" y="540477"/>
                  <a:pt x="167951" y="550507"/>
                </a:cubicBezTo>
                <a:cubicBezTo>
                  <a:pt x="172349" y="559304"/>
                  <a:pt x="172884" y="569701"/>
                  <a:pt x="177282" y="578498"/>
                </a:cubicBezTo>
                <a:cubicBezTo>
                  <a:pt x="211566" y="647066"/>
                  <a:pt x="182320" y="556290"/>
                  <a:pt x="214604" y="653143"/>
                </a:cubicBezTo>
                <a:cubicBezTo>
                  <a:pt x="218659" y="665309"/>
                  <a:pt x="221153" y="677947"/>
                  <a:pt x="223935" y="690466"/>
                </a:cubicBezTo>
                <a:cubicBezTo>
                  <a:pt x="227375" y="705947"/>
                  <a:pt x="226173" y="722934"/>
                  <a:pt x="233265" y="737119"/>
                </a:cubicBezTo>
                <a:cubicBezTo>
                  <a:pt x="239166" y="748921"/>
                  <a:pt x="251238" y="756524"/>
                  <a:pt x="261257" y="765111"/>
                </a:cubicBezTo>
                <a:cubicBezTo>
                  <a:pt x="294382" y="793503"/>
                  <a:pt x="303095" y="797718"/>
                  <a:pt x="345233" y="811764"/>
                </a:cubicBezTo>
                <a:cubicBezTo>
                  <a:pt x="514204" y="868089"/>
                  <a:pt x="336858" y="805598"/>
                  <a:pt x="447869" y="839755"/>
                </a:cubicBezTo>
                <a:cubicBezTo>
                  <a:pt x="476070" y="848432"/>
                  <a:pt x="503220" y="860591"/>
                  <a:pt x="531845" y="867747"/>
                </a:cubicBezTo>
                <a:cubicBezTo>
                  <a:pt x="559349" y="874623"/>
                  <a:pt x="672993" y="884662"/>
                  <a:pt x="690465" y="886409"/>
                </a:cubicBezTo>
                <a:cubicBezTo>
                  <a:pt x="775412" y="914723"/>
                  <a:pt x="641236" y="871286"/>
                  <a:pt x="765110" y="905070"/>
                </a:cubicBezTo>
                <a:cubicBezTo>
                  <a:pt x="881286" y="936754"/>
                  <a:pt x="761062" y="913725"/>
                  <a:pt x="877078" y="933062"/>
                </a:cubicBezTo>
                <a:cubicBezTo>
                  <a:pt x="953435" y="971240"/>
                  <a:pt x="875492" y="935643"/>
                  <a:pt x="951722" y="961053"/>
                </a:cubicBezTo>
                <a:cubicBezTo>
                  <a:pt x="1043790" y="991743"/>
                  <a:pt x="952891" y="970619"/>
                  <a:pt x="1045029" y="989045"/>
                </a:cubicBezTo>
                <a:cubicBezTo>
                  <a:pt x="1093729" y="1021514"/>
                  <a:pt x="1053578" y="1000276"/>
                  <a:pt x="1129004" y="1017037"/>
                </a:cubicBezTo>
                <a:cubicBezTo>
                  <a:pt x="1138605" y="1019171"/>
                  <a:pt x="1147352" y="1024439"/>
                  <a:pt x="1156996" y="1026368"/>
                </a:cubicBezTo>
                <a:cubicBezTo>
                  <a:pt x="1178561" y="1030681"/>
                  <a:pt x="1200573" y="1032354"/>
                  <a:pt x="1222310" y="1035698"/>
                </a:cubicBezTo>
                <a:cubicBezTo>
                  <a:pt x="1241009" y="1038575"/>
                  <a:pt x="1259633" y="1041919"/>
                  <a:pt x="1278294" y="1045029"/>
                </a:cubicBezTo>
                <a:cubicBezTo>
                  <a:pt x="1293845" y="1054360"/>
                  <a:pt x="1308437" y="1065517"/>
                  <a:pt x="1324947" y="1073021"/>
                </a:cubicBezTo>
                <a:cubicBezTo>
                  <a:pt x="1375376" y="1095943"/>
                  <a:pt x="1398817" y="1093918"/>
                  <a:pt x="1455575" y="1101013"/>
                </a:cubicBezTo>
                <a:cubicBezTo>
                  <a:pt x="1530220" y="1097903"/>
                  <a:pt x="1607526" y="1111678"/>
                  <a:pt x="1679510" y="1091682"/>
                </a:cubicBezTo>
                <a:cubicBezTo>
                  <a:pt x="1724461" y="1079196"/>
                  <a:pt x="1753920" y="1035382"/>
                  <a:pt x="1791478" y="1007707"/>
                </a:cubicBezTo>
                <a:cubicBezTo>
                  <a:pt x="1813017" y="991836"/>
                  <a:pt x="1856792" y="961053"/>
                  <a:pt x="1856792" y="961053"/>
                </a:cubicBezTo>
                <a:cubicBezTo>
                  <a:pt x="1863012" y="951723"/>
                  <a:pt x="1870438" y="943092"/>
                  <a:pt x="1875453" y="933062"/>
                </a:cubicBezTo>
                <a:cubicBezTo>
                  <a:pt x="1930546" y="822876"/>
                  <a:pt x="1918103" y="777120"/>
                  <a:pt x="1968759" y="625151"/>
                </a:cubicBezTo>
                <a:cubicBezTo>
                  <a:pt x="1993670" y="550418"/>
                  <a:pt x="2013190" y="494079"/>
                  <a:pt x="2034073" y="410547"/>
                </a:cubicBezTo>
                <a:cubicBezTo>
                  <a:pt x="2042507" y="376812"/>
                  <a:pt x="2046514" y="342123"/>
                  <a:pt x="2052735" y="307911"/>
                </a:cubicBezTo>
                <a:cubicBezTo>
                  <a:pt x="2050175" y="277187"/>
                  <a:pt x="2075403" y="100569"/>
                  <a:pt x="2006082" y="46653"/>
                </a:cubicBezTo>
                <a:cubicBezTo>
                  <a:pt x="1989613" y="33844"/>
                  <a:pt x="1969357" y="26687"/>
                  <a:pt x="1950098" y="18662"/>
                </a:cubicBezTo>
                <a:cubicBezTo>
                  <a:pt x="1931940" y="11096"/>
                  <a:pt x="1912775" y="6221"/>
                  <a:pt x="1894114" y="0"/>
                </a:cubicBezTo>
                <a:cubicBezTo>
                  <a:pt x="1831910" y="3110"/>
                  <a:pt x="1769303" y="1606"/>
                  <a:pt x="1707502" y="9331"/>
                </a:cubicBezTo>
                <a:cubicBezTo>
                  <a:pt x="1693700" y="11056"/>
                  <a:pt x="1682107" y="20836"/>
                  <a:pt x="1670180" y="27992"/>
                </a:cubicBezTo>
                <a:cubicBezTo>
                  <a:pt x="1650948" y="39531"/>
                  <a:pt x="1614196" y="65315"/>
                  <a:pt x="1614196" y="65315"/>
                </a:cubicBezTo>
                <a:lnTo>
                  <a:pt x="1586204" y="121298"/>
                </a:lnTo>
              </a:path>
            </a:pathLst>
          </a:custGeom>
          <a:solidFill>
            <a:srgbClr val="C7E7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Figura a mano libera: forma 13">
            <a:extLst>
              <a:ext uri="{FF2B5EF4-FFF2-40B4-BE49-F238E27FC236}">
                <a16:creationId xmlns:a16="http://schemas.microsoft.com/office/drawing/2014/main" id="{3A98A00B-B284-243E-E476-7EB234610574}"/>
              </a:ext>
            </a:extLst>
          </p:cNvPr>
          <p:cNvSpPr/>
          <p:nvPr/>
        </p:nvSpPr>
        <p:spPr>
          <a:xfrm>
            <a:off x="3797559" y="2630184"/>
            <a:ext cx="4535152" cy="2501653"/>
          </a:xfrm>
          <a:custGeom>
            <a:avLst/>
            <a:gdLst>
              <a:gd name="connsiteX0" fmla="*/ 55984 w 4535152"/>
              <a:gd name="connsiteY0" fmla="*/ 719506 h 2501653"/>
              <a:gd name="connsiteX1" fmla="*/ 102637 w 4535152"/>
              <a:gd name="connsiteY1" fmla="*/ 747498 h 2501653"/>
              <a:gd name="connsiteX2" fmla="*/ 149290 w 4535152"/>
              <a:gd name="connsiteY2" fmla="*/ 794151 h 2501653"/>
              <a:gd name="connsiteX3" fmla="*/ 214604 w 4535152"/>
              <a:gd name="connsiteY3" fmla="*/ 868796 h 2501653"/>
              <a:gd name="connsiteX4" fmla="*/ 223935 w 4535152"/>
              <a:gd name="connsiteY4" fmla="*/ 1008755 h 2501653"/>
              <a:gd name="connsiteX5" fmla="*/ 233265 w 4535152"/>
              <a:gd name="connsiteY5" fmla="*/ 1074069 h 2501653"/>
              <a:gd name="connsiteX6" fmla="*/ 242596 w 4535152"/>
              <a:gd name="connsiteY6" fmla="*/ 1120722 h 2501653"/>
              <a:gd name="connsiteX7" fmla="*/ 251927 w 4535152"/>
              <a:gd name="connsiteY7" fmla="*/ 1195367 h 2501653"/>
              <a:gd name="connsiteX8" fmla="*/ 270588 w 4535152"/>
              <a:gd name="connsiteY8" fmla="*/ 1251351 h 2501653"/>
              <a:gd name="connsiteX9" fmla="*/ 298580 w 4535152"/>
              <a:gd name="connsiteY9" fmla="*/ 1381979 h 2501653"/>
              <a:gd name="connsiteX10" fmla="*/ 307910 w 4535152"/>
              <a:gd name="connsiteY10" fmla="*/ 1419302 h 2501653"/>
              <a:gd name="connsiteX11" fmla="*/ 335902 w 4535152"/>
              <a:gd name="connsiteY11" fmla="*/ 1465955 h 2501653"/>
              <a:gd name="connsiteX12" fmla="*/ 354563 w 4535152"/>
              <a:gd name="connsiteY12" fmla="*/ 1568592 h 2501653"/>
              <a:gd name="connsiteX13" fmla="*/ 373225 w 4535152"/>
              <a:gd name="connsiteY13" fmla="*/ 1876502 h 2501653"/>
              <a:gd name="connsiteX14" fmla="*/ 466531 w 4535152"/>
              <a:gd name="connsiteY14" fmla="*/ 1969808 h 2501653"/>
              <a:gd name="connsiteX15" fmla="*/ 503853 w 4535152"/>
              <a:gd name="connsiteY15" fmla="*/ 1997800 h 2501653"/>
              <a:gd name="connsiteX16" fmla="*/ 531845 w 4535152"/>
              <a:gd name="connsiteY16" fmla="*/ 2025792 h 2501653"/>
              <a:gd name="connsiteX17" fmla="*/ 569168 w 4535152"/>
              <a:gd name="connsiteY17" fmla="*/ 2044453 h 2501653"/>
              <a:gd name="connsiteX18" fmla="*/ 625151 w 4535152"/>
              <a:gd name="connsiteY18" fmla="*/ 2081775 h 2501653"/>
              <a:gd name="connsiteX19" fmla="*/ 681135 w 4535152"/>
              <a:gd name="connsiteY19" fmla="*/ 2109767 h 2501653"/>
              <a:gd name="connsiteX20" fmla="*/ 727788 w 4535152"/>
              <a:gd name="connsiteY20" fmla="*/ 2128428 h 2501653"/>
              <a:gd name="connsiteX21" fmla="*/ 765110 w 4535152"/>
              <a:gd name="connsiteY21" fmla="*/ 2100436 h 2501653"/>
              <a:gd name="connsiteX22" fmla="*/ 830425 w 4535152"/>
              <a:gd name="connsiteY22" fmla="*/ 2091106 h 2501653"/>
              <a:gd name="connsiteX23" fmla="*/ 867747 w 4535152"/>
              <a:gd name="connsiteY23" fmla="*/ 2081775 h 2501653"/>
              <a:gd name="connsiteX24" fmla="*/ 923731 w 4535152"/>
              <a:gd name="connsiteY24" fmla="*/ 2063114 h 2501653"/>
              <a:gd name="connsiteX25" fmla="*/ 1007706 w 4535152"/>
              <a:gd name="connsiteY25" fmla="*/ 2072445 h 2501653"/>
              <a:gd name="connsiteX26" fmla="*/ 1045029 w 4535152"/>
              <a:gd name="connsiteY26" fmla="*/ 2100436 h 2501653"/>
              <a:gd name="connsiteX27" fmla="*/ 1073021 w 4535152"/>
              <a:gd name="connsiteY27" fmla="*/ 2109767 h 2501653"/>
              <a:gd name="connsiteX28" fmla="*/ 1119674 w 4535152"/>
              <a:gd name="connsiteY28" fmla="*/ 2128428 h 2501653"/>
              <a:gd name="connsiteX29" fmla="*/ 1184988 w 4535152"/>
              <a:gd name="connsiteY29" fmla="*/ 2109767 h 2501653"/>
              <a:gd name="connsiteX30" fmla="*/ 1306286 w 4535152"/>
              <a:gd name="connsiteY30" fmla="*/ 2137759 h 2501653"/>
              <a:gd name="connsiteX31" fmla="*/ 1530221 w 4535152"/>
              <a:gd name="connsiteY31" fmla="*/ 2119098 h 2501653"/>
              <a:gd name="connsiteX32" fmla="*/ 1548882 w 4535152"/>
              <a:gd name="connsiteY32" fmla="*/ 2100436 h 2501653"/>
              <a:gd name="connsiteX33" fmla="*/ 1576874 w 4535152"/>
              <a:gd name="connsiteY33" fmla="*/ 2091106 h 2501653"/>
              <a:gd name="connsiteX34" fmla="*/ 1604865 w 4535152"/>
              <a:gd name="connsiteY34" fmla="*/ 2100436 h 2501653"/>
              <a:gd name="connsiteX35" fmla="*/ 1651519 w 4535152"/>
              <a:gd name="connsiteY35" fmla="*/ 2165751 h 2501653"/>
              <a:gd name="connsiteX36" fmla="*/ 1679510 w 4535152"/>
              <a:gd name="connsiteY36" fmla="*/ 2203073 h 2501653"/>
              <a:gd name="connsiteX37" fmla="*/ 1698172 w 4535152"/>
              <a:gd name="connsiteY37" fmla="*/ 2240396 h 2501653"/>
              <a:gd name="connsiteX38" fmla="*/ 1735494 w 4535152"/>
              <a:gd name="connsiteY38" fmla="*/ 2277718 h 2501653"/>
              <a:gd name="connsiteX39" fmla="*/ 1763486 w 4535152"/>
              <a:gd name="connsiteY39" fmla="*/ 2333702 h 2501653"/>
              <a:gd name="connsiteX40" fmla="*/ 1791478 w 4535152"/>
              <a:gd name="connsiteY40" fmla="*/ 2380355 h 2501653"/>
              <a:gd name="connsiteX41" fmla="*/ 1800808 w 4535152"/>
              <a:gd name="connsiteY41" fmla="*/ 2427008 h 2501653"/>
              <a:gd name="connsiteX42" fmla="*/ 1950098 w 4535152"/>
              <a:gd name="connsiteY42" fmla="*/ 2408347 h 2501653"/>
              <a:gd name="connsiteX43" fmla="*/ 2099388 w 4535152"/>
              <a:gd name="connsiteY43" fmla="*/ 2417677 h 2501653"/>
              <a:gd name="connsiteX44" fmla="*/ 2127380 w 4535152"/>
              <a:gd name="connsiteY44" fmla="*/ 2436338 h 2501653"/>
              <a:gd name="connsiteX45" fmla="*/ 2155372 w 4535152"/>
              <a:gd name="connsiteY45" fmla="*/ 2464330 h 2501653"/>
              <a:gd name="connsiteX46" fmla="*/ 2202025 w 4535152"/>
              <a:gd name="connsiteY46" fmla="*/ 2482992 h 2501653"/>
              <a:gd name="connsiteX47" fmla="*/ 2239347 w 4535152"/>
              <a:gd name="connsiteY47" fmla="*/ 2501653 h 2501653"/>
              <a:gd name="connsiteX48" fmla="*/ 2360645 w 4535152"/>
              <a:gd name="connsiteY48" fmla="*/ 2482992 h 2501653"/>
              <a:gd name="connsiteX49" fmla="*/ 2416629 w 4535152"/>
              <a:gd name="connsiteY49" fmla="*/ 2427008 h 2501653"/>
              <a:gd name="connsiteX50" fmla="*/ 2425959 w 4535152"/>
              <a:gd name="connsiteY50" fmla="*/ 2389685 h 2501653"/>
              <a:gd name="connsiteX51" fmla="*/ 2435290 w 4535152"/>
              <a:gd name="connsiteY51" fmla="*/ 2333702 h 2501653"/>
              <a:gd name="connsiteX52" fmla="*/ 2509935 w 4535152"/>
              <a:gd name="connsiteY52" fmla="*/ 2296379 h 2501653"/>
              <a:gd name="connsiteX53" fmla="*/ 2537927 w 4535152"/>
              <a:gd name="connsiteY53" fmla="*/ 2277718 h 2501653"/>
              <a:gd name="connsiteX54" fmla="*/ 2593910 w 4535152"/>
              <a:gd name="connsiteY54" fmla="*/ 2268387 h 2501653"/>
              <a:gd name="connsiteX55" fmla="*/ 2743200 w 4535152"/>
              <a:gd name="connsiteY55" fmla="*/ 2249726 h 2501653"/>
              <a:gd name="connsiteX56" fmla="*/ 2771192 w 4535152"/>
              <a:gd name="connsiteY56" fmla="*/ 2184412 h 2501653"/>
              <a:gd name="connsiteX57" fmla="*/ 2761861 w 4535152"/>
              <a:gd name="connsiteY57" fmla="*/ 2119098 h 2501653"/>
              <a:gd name="connsiteX58" fmla="*/ 2724539 w 4535152"/>
              <a:gd name="connsiteY58" fmla="*/ 2091106 h 2501653"/>
              <a:gd name="connsiteX59" fmla="*/ 2677886 w 4535152"/>
              <a:gd name="connsiteY59" fmla="*/ 1969808 h 2501653"/>
              <a:gd name="connsiteX60" fmla="*/ 2687217 w 4535152"/>
              <a:gd name="connsiteY60" fmla="*/ 1736543 h 2501653"/>
              <a:gd name="connsiteX61" fmla="*/ 2724539 w 4535152"/>
              <a:gd name="connsiteY61" fmla="*/ 1717881 h 2501653"/>
              <a:gd name="connsiteX62" fmla="*/ 2752531 w 4535152"/>
              <a:gd name="connsiteY62" fmla="*/ 1680559 h 2501653"/>
              <a:gd name="connsiteX63" fmla="*/ 2761861 w 4535152"/>
              <a:gd name="connsiteY63" fmla="*/ 1652567 h 2501653"/>
              <a:gd name="connsiteX64" fmla="*/ 2920482 w 4535152"/>
              <a:gd name="connsiteY64" fmla="*/ 1643236 h 2501653"/>
              <a:gd name="connsiteX65" fmla="*/ 2939143 w 4535152"/>
              <a:gd name="connsiteY65" fmla="*/ 1661898 h 2501653"/>
              <a:gd name="connsiteX66" fmla="*/ 3004457 w 4535152"/>
              <a:gd name="connsiteY66" fmla="*/ 1699220 h 2501653"/>
              <a:gd name="connsiteX67" fmla="*/ 3088433 w 4535152"/>
              <a:gd name="connsiteY67" fmla="*/ 1736543 h 2501653"/>
              <a:gd name="connsiteX68" fmla="*/ 3153747 w 4535152"/>
              <a:gd name="connsiteY68" fmla="*/ 1783196 h 2501653"/>
              <a:gd name="connsiteX69" fmla="*/ 3191070 w 4535152"/>
              <a:gd name="connsiteY69" fmla="*/ 1801857 h 2501653"/>
              <a:gd name="connsiteX70" fmla="*/ 3209731 w 4535152"/>
              <a:gd name="connsiteY70" fmla="*/ 1829849 h 2501653"/>
              <a:gd name="connsiteX71" fmla="*/ 3200400 w 4535152"/>
              <a:gd name="connsiteY71" fmla="*/ 1755204 h 2501653"/>
              <a:gd name="connsiteX72" fmla="*/ 3237723 w 4535152"/>
              <a:gd name="connsiteY72" fmla="*/ 1531269 h 2501653"/>
              <a:gd name="connsiteX73" fmla="*/ 3265714 w 4535152"/>
              <a:gd name="connsiteY73" fmla="*/ 1512608 h 2501653"/>
              <a:gd name="connsiteX74" fmla="*/ 3293706 w 4535152"/>
              <a:gd name="connsiteY74" fmla="*/ 1503277 h 2501653"/>
              <a:gd name="connsiteX75" fmla="*/ 3312368 w 4535152"/>
              <a:gd name="connsiteY75" fmla="*/ 1475285 h 2501653"/>
              <a:gd name="connsiteX76" fmla="*/ 3433665 w 4535152"/>
              <a:gd name="connsiteY76" fmla="*/ 1419302 h 2501653"/>
              <a:gd name="connsiteX77" fmla="*/ 3508310 w 4535152"/>
              <a:gd name="connsiteY77" fmla="*/ 1428632 h 2501653"/>
              <a:gd name="connsiteX78" fmla="*/ 3610947 w 4535152"/>
              <a:gd name="connsiteY78" fmla="*/ 1512608 h 2501653"/>
              <a:gd name="connsiteX79" fmla="*/ 3638939 w 4535152"/>
              <a:gd name="connsiteY79" fmla="*/ 1540600 h 2501653"/>
              <a:gd name="connsiteX80" fmla="*/ 3685592 w 4535152"/>
              <a:gd name="connsiteY80" fmla="*/ 1605914 h 2501653"/>
              <a:gd name="connsiteX81" fmla="*/ 3713584 w 4535152"/>
              <a:gd name="connsiteY81" fmla="*/ 1680559 h 2501653"/>
              <a:gd name="connsiteX82" fmla="*/ 3722914 w 4535152"/>
              <a:gd name="connsiteY82" fmla="*/ 1708551 h 2501653"/>
              <a:gd name="connsiteX83" fmla="*/ 3741576 w 4535152"/>
              <a:gd name="connsiteY83" fmla="*/ 1736543 h 2501653"/>
              <a:gd name="connsiteX84" fmla="*/ 3732245 w 4535152"/>
              <a:gd name="connsiteY84" fmla="*/ 1885832 h 2501653"/>
              <a:gd name="connsiteX85" fmla="*/ 3685592 w 4535152"/>
              <a:gd name="connsiteY85" fmla="*/ 1969808 h 2501653"/>
              <a:gd name="connsiteX86" fmla="*/ 3638939 w 4535152"/>
              <a:gd name="connsiteY86" fmla="*/ 2072445 h 2501653"/>
              <a:gd name="connsiteX87" fmla="*/ 3592286 w 4535152"/>
              <a:gd name="connsiteY87" fmla="*/ 2137759 h 2501653"/>
              <a:gd name="connsiteX88" fmla="*/ 3582955 w 4535152"/>
              <a:gd name="connsiteY88" fmla="*/ 2221734 h 2501653"/>
              <a:gd name="connsiteX89" fmla="*/ 3564294 w 4535152"/>
              <a:gd name="connsiteY89" fmla="*/ 2296379 h 2501653"/>
              <a:gd name="connsiteX90" fmla="*/ 3582955 w 4535152"/>
              <a:gd name="connsiteY90" fmla="*/ 2352363 h 2501653"/>
              <a:gd name="connsiteX91" fmla="*/ 3610947 w 4535152"/>
              <a:gd name="connsiteY91" fmla="*/ 2315040 h 2501653"/>
              <a:gd name="connsiteX92" fmla="*/ 3620278 w 4535152"/>
              <a:gd name="connsiteY92" fmla="*/ 2268387 h 2501653"/>
              <a:gd name="connsiteX93" fmla="*/ 3657600 w 4535152"/>
              <a:gd name="connsiteY93" fmla="*/ 2147089 h 2501653"/>
              <a:gd name="connsiteX94" fmla="*/ 3694923 w 4535152"/>
              <a:gd name="connsiteY94" fmla="*/ 2128428 h 2501653"/>
              <a:gd name="connsiteX95" fmla="*/ 3722914 w 4535152"/>
              <a:gd name="connsiteY95" fmla="*/ 2100436 h 2501653"/>
              <a:gd name="connsiteX96" fmla="*/ 3760237 w 4535152"/>
              <a:gd name="connsiteY96" fmla="*/ 2035122 h 2501653"/>
              <a:gd name="connsiteX97" fmla="*/ 3797559 w 4535152"/>
              <a:gd name="connsiteY97" fmla="*/ 2025792 h 2501653"/>
              <a:gd name="connsiteX98" fmla="*/ 3909527 w 4535152"/>
              <a:gd name="connsiteY98" fmla="*/ 2044453 h 2501653"/>
              <a:gd name="connsiteX99" fmla="*/ 3937519 w 4535152"/>
              <a:gd name="connsiteY99" fmla="*/ 2063114 h 2501653"/>
              <a:gd name="connsiteX100" fmla="*/ 3965510 w 4535152"/>
              <a:gd name="connsiteY100" fmla="*/ 2100436 h 2501653"/>
              <a:gd name="connsiteX101" fmla="*/ 4002833 w 4535152"/>
              <a:gd name="connsiteY101" fmla="*/ 2109767 h 2501653"/>
              <a:gd name="connsiteX102" fmla="*/ 4133461 w 4535152"/>
              <a:gd name="connsiteY102" fmla="*/ 2081775 h 2501653"/>
              <a:gd name="connsiteX103" fmla="*/ 4180114 w 4535152"/>
              <a:gd name="connsiteY103" fmla="*/ 2063114 h 2501653"/>
              <a:gd name="connsiteX104" fmla="*/ 4245429 w 4535152"/>
              <a:gd name="connsiteY104" fmla="*/ 2053783 h 2501653"/>
              <a:gd name="connsiteX105" fmla="*/ 4273421 w 4535152"/>
              <a:gd name="connsiteY105" fmla="*/ 2035122 h 2501653"/>
              <a:gd name="connsiteX106" fmla="*/ 4441372 w 4535152"/>
              <a:gd name="connsiteY106" fmla="*/ 2025792 h 2501653"/>
              <a:gd name="connsiteX107" fmla="*/ 4525347 w 4535152"/>
              <a:gd name="connsiteY107" fmla="*/ 2016461 h 2501653"/>
              <a:gd name="connsiteX108" fmla="*/ 4534678 w 4535152"/>
              <a:gd name="connsiteY108" fmla="*/ 1979138 h 2501653"/>
              <a:gd name="connsiteX109" fmla="*/ 4525347 w 4535152"/>
              <a:gd name="connsiteY109" fmla="*/ 1811187 h 2501653"/>
              <a:gd name="connsiteX110" fmla="*/ 4488025 w 4535152"/>
              <a:gd name="connsiteY110" fmla="*/ 1783196 h 2501653"/>
              <a:gd name="connsiteX111" fmla="*/ 4422710 w 4535152"/>
              <a:gd name="connsiteY111" fmla="*/ 1736543 h 2501653"/>
              <a:gd name="connsiteX112" fmla="*/ 4357396 w 4535152"/>
              <a:gd name="connsiteY112" fmla="*/ 1745873 h 2501653"/>
              <a:gd name="connsiteX113" fmla="*/ 4292082 w 4535152"/>
              <a:gd name="connsiteY113" fmla="*/ 1764534 h 2501653"/>
              <a:gd name="connsiteX114" fmla="*/ 4217437 w 4535152"/>
              <a:gd name="connsiteY114" fmla="*/ 1689889 h 2501653"/>
              <a:gd name="connsiteX115" fmla="*/ 4236098 w 4535152"/>
              <a:gd name="connsiteY115" fmla="*/ 1559261 h 2501653"/>
              <a:gd name="connsiteX116" fmla="*/ 4245429 w 4535152"/>
              <a:gd name="connsiteY116" fmla="*/ 1531269 h 2501653"/>
              <a:gd name="connsiteX117" fmla="*/ 4301412 w 4535152"/>
              <a:gd name="connsiteY117" fmla="*/ 1447294 h 2501653"/>
              <a:gd name="connsiteX118" fmla="*/ 4310743 w 4535152"/>
              <a:gd name="connsiteY118" fmla="*/ 1419302 h 2501653"/>
              <a:gd name="connsiteX119" fmla="*/ 4385388 w 4535152"/>
              <a:gd name="connsiteY119" fmla="*/ 1325996 h 2501653"/>
              <a:gd name="connsiteX120" fmla="*/ 4404049 w 4535152"/>
              <a:gd name="connsiteY120" fmla="*/ 1298004 h 2501653"/>
              <a:gd name="connsiteX121" fmla="*/ 4441372 w 4535152"/>
              <a:gd name="connsiteY121" fmla="*/ 1260681 h 2501653"/>
              <a:gd name="connsiteX122" fmla="*/ 4497355 w 4535152"/>
              <a:gd name="connsiteY122" fmla="*/ 1139383 h 2501653"/>
              <a:gd name="connsiteX123" fmla="*/ 4516017 w 4535152"/>
              <a:gd name="connsiteY123" fmla="*/ 1064738 h 2501653"/>
              <a:gd name="connsiteX124" fmla="*/ 4525347 w 4535152"/>
              <a:gd name="connsiteY124" fmla="*/ 1036747 h 2501653"/>
              <a:gd name="connsiteX125" fmla="*/ 4497355 w 4535152"/>
              <a:gd name="connsiteY125" fmla="*/ 999424 h 2501653"/>
              <a:gd name="connsiteX126" fmla="*/ 4404049 w 4535152"/>
              <a:gd name="connsiteY126" fmla="*/ 980763 h 2501653"/>
              <a:gd name="connsiteX127" fmla="*/ 4338735 w 4535152"/>
              <a:gd name="connsiteY127" fmla="*/ 934110 h 2501653"/>
              <a:gd name="connsiteX128" fmla="*/ 4282751 w 4535152"/>
              <a:gd name="connsiteY128" fmla="*/ 850134 h 2501653"/>
              <a:gd name="connsiteX129" fmla="*/ 4189445 w 4535152"/>
              <a:gd name="connsiteY129" fmla="*/ 784820 h 2501653"/>
              <a:gd name="connsiteX130" fmla="*/ 4114800 w 4535152"/>
              <a:gd name="connsiteY130" fmla="*/ 719506 h 2501653"/>
              <a:gd name="connsiteX131" fmla="*/ 4086808 w 4535152"/>
              <a:gd name="connsiteY131" fmla="*/ 654192 h 2501653"/>
              <a:gd name="connsiteX132" fmla="*/ 4068147 w 4535152"/>
              <a:gd name="connsiteY132" fmla="*/ 579547 h 2501653"/>
              <a:gd name="connsiteX133" fmla="*/ 4040155 w 4535152"/>
              <a:gd name="connsiteY133" fmla="*/ 476910 h 2501653"/>
              <a:gd name="connsiteX134" fmla="*/ 4012163 w 4535152"/>
              <a:gd name="connsiteY134" fmla="*/ 355612 h 2501653"/>
              <a:gd name="connsiteX135" fmla="*/ 3965510 w 4535152"/>
              <a:gd name="connsiteY135" fmla="*/ 290298 h 2501653"/>
              <a:gd name="connsiteX136" fmla="*/ 3946849 w 4535152"/>
              <a:gd name="connsiteY136" fmla="*/ 271636 h 2501653"/>
              <a:gd name="connsiteX137" fmla="*/ 3853543 w 4535152"/>
              <a:gd name="connsiteY137" fmla="*/ 215653 h 2501653"/>
              <a:gd name="connsiteX138" fmla="*/ 3760237 w 4535152"/>
              <a:gd name="connsiteY138" fmla="*/ 187661 h 2501653"/>
              <a:gd name="connsiteX139" fmla="*/ 3685592 w 4535152"/>
              <a:gd name="connsiteY139" fmla="*/ 169000 h 2501653"/>
              <a:gd name="connsiteX140" fmla="*/ 3620278 w 4535152"/>
              <a:gd name="connsiteY140" fmla="*/ 131677 h 2501653"/>
              <a:gd name="connsiteX141" fmla="*/ 3573625 w 4535152"/>
              <a:gd name="connsiteY141" fmla="*/ 122347 h 2501653"/>
              <a:gd name="connsiteX142" fmla="*/ 3508310 w 4535152"/>
              <a:gd name="connsiteY142" fmla="*/ 103685 h 2501653"/>
              <a:gd name="connsiteX143" fmla="*/ 3405674 w 4535152"/>
              <a:gd name="connsiteY143" fmla="*/ 66363 h 2501653"/>
              <a:gd name="connsiteX144" fmla="*/ 3284376 w 4535152"/>
              <a:gd name="connsiteY144" fmla="*/ 29040 h 2501653"/>
              <a:gd name="connsiteX145" fmla="*/ 3200400 w 4535152"/>
              <a:gd name="connsiteY145" fmla="*/ 1049 h 2501653"/>
              <a:gd name="connsiteX146" fmla="*/ 2901821 w 4535152"/>
              <a:gd name="connsiteY146" fmla="*/ 57032 h 2501653"/>
              <a:gd name="connsiteX147" fmla="*/ 2883159 w 4535152"/>
              <a:gd name="connsiteY147" fmla="*/ 75694 h 2501653"/>
              <a:gd name="connsiteX148" fmla="*/ 2845837 w 4535152"/>
              <a:gd name="connsiteY148" fmla="*/ 178330 h 2501653"/>
              <a:gd name="connsiteX149" fmla="*/ 2855168 w 4535152"/>
              <a:gd name="connsiteY149" fmla="*/ 299628 h 2501653"/>
              <a:gd name="connsiteX150" fmla="*/ 2873829 w 4535152"/>
              <a:gd name="connsiteY150" fmla="*/ 327620 h 2501653"/>
              <a:gd name="connsiteX151" fmla="*/ 2892490 w 4535152"/>
              <a:gd name="connsiteY151" fmla="*/ 299628 h 2501653"/>
              <a:gd name="connsiteX152" fmla="*/ 2901821 w 4535152"/>
              <a:gd name="connsiteY152" fmla="*/ 336951 h 2501653"/>
              <a:gd name="connsiteX153" fmla="*/ 2929812 w 4535152"/>
              <a:gd name="connsiteY153" fmla="*/ 392934 h 2501653"/>
              <a:gd name="connsiteX154" fmla="*/ 2948474 w 4535152"/>
              <a:gd name="connsiteY154" fmla="*/ 458249 h 2501653"/>
              <a:gd name="connsiteX155" fmla="*/ 2957804 w 4535152"/>
              <a:gd name="connsiteY155" fmla="*/ 579547 h 2501653"/>
              <a:gd name="connsiteX156" fmla="*/ 2939143 w 4535152"/>
              <a:gd name="connsiteY156" fmla="*/ 551555 h 2501653"/>
              <a:gd name="connsiteX157" fmla="*/ 2929812 w 4535152"/>
              <a:gd name="connsiteY157" fmla="*/ 523563 h 2501653"/>
              <a:gd name="connsiteX158" fmla="*/ 2892490 w 4535152"/>
              <a:gd name="connsiteY158" fmla="*/ 458249 h 2501653"/>
              <a:gd name="connsiteX159" fmla="*/ 2873829 w 4535152"/>
              <a:gd name="connsiteY159" fmla="*/ 439587 h 2501653"/>
              <a:gd name="connsiteX160" fmla="*/ 2836506 w 4535152"/>
              <a:gd name="connsiteY160" fmla="*/ 430257 h 2501653"/>
              <a:gd name="connsiteX161" fmla="*/ 2603241 w 4535152"/>
              <a:gd name="connsiteY161" fmla="*/ 448918 h 2501653"/>
              <a:gd name="connsiteX162" fmla="*/ 2519265 w 4535152"/>
              <a:gd name="connsiteY162" fmla="*/ 299628 h 2501653"/>
              <a:gd name="connsiteX163" fmla="*/ 2481943 w 4535152"/>
              <a:gd name="connsiteY163" fmla="*/ 262306 h 2501653"/>
              <a:gd name="connsiteX164" fmla="*/ 2453951 w 4535152"/>
              <a:gd name="connsiteY164" fmla="*/ 206322 h 2501653"/>
              <a:gd name="connsiteX165" fmla="*/ 2425959 w 4535152"/>
              <a:gd name="connsiteY165" fmla="*/ 169000 h 2501653"/>
              <a:gd name="connsiteX166" fmla="*/ 2416629 w 4535152"/>
              <a:gd name="connsiteY166" fmla="*/ 131677 h 2501653"/>
              <a:gd name="connsiteX167" fmla="*/ 2286000 w 4535152"/>
              <a:gd name="connsiteY167" fmla="*/ 122347 h 2501653"/>
              <a:gd name="connsiteX168" fmla="*/ 2230017 w 4535152"/>
              <a:gd name="connsiteY168" fmla="*/ 187661 h 2501653"/>
              <a:gd name="connsiteX169" fmla="*/ 2202025 w 4535152"/>
              <a:gd name="connsiteY169" fmla="*/ 215653 h 2501653"/>
              <a:gd name="connsiteX170" fmla="*/ 2155372 w 4535152"/>
              <a:gd name="connsiteY170" fmla="*/ 299628 h 2501653"/>
              <a:gd name="connsiteX171" fmla="*/ 2108719 w 4535152"/>
              <a:gd name="connsiteY171" fmla="*/ 364943 h 2501653"/>
              <a:gd name="connsiteX172" fmla="*/ 2099388 w 4535152"/>
              <a:gd name="connsiteY172" fmla="*/ 420926 h 2501653"/>
              <a:gd name="connsiteX173" fmla="*/ 2052735 w 4535152"/>
              <a:gd name="connsiteY173" fmla="*/ 542224 h 2501653"/>
              <a:gd name="connsiteX174" fmla="*/ 2043404 w 4535152"/>
              <a:gd name="connsiteY174" fmla="*/ 607538 h 2501653"/>
              <a:gd name="connsiteX175" fmla="*/ 2034074 w 4535152"/>
              <a:gd name="connsiteY175" fmla="*/ 663522 h 2501653"/>
              <a:gd name="connsiteX176" fmla="*/ 2052735 w 4535152"/>
              <a:gd name="connsiteY176" fmla="*/ 906118 h 2501653"/>
              <a:gd name="connsiteX177" fmla="*/ 1866123 w 4535152"/>
              <a:gd name="connsiteY177" fmla="*/ 924779 h 2501653"/>
              <a:gd name="connsiteX178" fmla="*/ 1800808 w 4535152"/>
              <a:gd name="connsiteY178" fmla="*/ 943440 h 2501653"/>
              <a:gd name="connsiteX179" fmla="*/ 1744825 w 4535152"/>
              <a:gd name="connsiteY179" fmla="*/ 906118 h 2501653"/>
              <a:gd name="connsiteX180" fmla="*/ 1726163 w 4535152"/>
              <a:gd name="connsiteY180" fmla="*/ 868796 h 2501653"/>
              <a:gd name="connsiteX181" fmla="*/ 1688841 w 4535152"/>
              <a:gd name="connsiteY181" fmla="*/ 822143 h 2501653"/>
              <a:gd name="connsiteX182" fmla="*/ 1679510 w 4535152"/>
              <a:gd name="connsiteY182" fmla="*/ 794151 h 2501653"/>
              <a:gd name="connsiteX183" fmla="*/ 1651519 w 4535152"/>
              <a:gd name="connsiteY183" fmla="*/ 756828 h 2501653"/>
              <a:gd name="connsiteX184" fmla="*/ 1632857 w 4535152"/>
              <a:gd name="connsiteY184" fmla="*/ 728836 h 2501653"/>
              <a:gd name="connsiteX185" fmla="*/ 1595535 w 4535152"/>
              <a:gd name="connsiteY185" fmla="*/ 607538 h 2501653"/>
              <a:gd name="connsiteX186" fmla="*/ 1511559 w 4535152"/>
              <a:gd name="connsiteY186" fmla="*/ 495571 h 2501653"/>
              <a:gd name="connsiteX187" fmla="*/ 1492898 w 4535152"/>
              <a:gd name="connsiteY187" fmla="*/ 448918 h 2501653"/>
              <a:gd name="connsiteX188" fmla="*/ 1474237 w 4535152"/>
              <a:gd name="connsiteY188" fmla="*/ 420926 h 2501653"/>
              <a:gd name="connsiteX189" fmla="*/ 1436914 w 4535152"/>
              <a:gd name="connsiteY189" fmla="*/ 355612 h 2501653"/>
              <a:gd name="connsiteX190" fmla="*/ 1390261 w 4535152"/>
              <a:gd name="connsiteY190" fmla="*/ 308959 h 2501653"/>
              <a:gd name="connsiteX191" fmla="*/ 1352939 w 4535152"/>
              <a:gd name="connsiteY191" fmla="*/ 290298 h 2501653"/>
              <a:gd name="connsiteX192" fmla="*/ 1306286 w 4535152"/>
              <a:gd name="connsiteY192" fmla="*/ 280967 h 2501653"/>
              <a:gd name="connsiteX193" fmla="*/ 1222310 w 4535152"/>
              <a:gd name="connsiteY193" fmla="*/ 262306 h 2501653"/>
              <a:gd name="connsiteX194" fmla="*/ 1194319 w 4535152"/>
              <a:gd name="connsiteY194" fmla="*/ 252975 h 2501653"/>
              <a:gd name="connsiteX195" fmla="*/ 1110343 w 4535152"/>
              <a:gd name="connsiteY195" fmla="*/ 234314 h 2501653"/>
              <a:gd name="connsiteX196" fmla="*/ 1082351 w 4535152"/>
              <a:gd name="connsiteY196" fmla="*/ 215653 h 2501653"/>
              <a:gd name="connsiteX197" fmla="*/ 783772 w 4535152"/>
              <a:gd name="connsiteY197" fmla="*/ 187661 h 2501653"/>
              <a:gd name="connsiteX198" fmla="*/ 718457 w 4535152"/>
              <a:gd name="connsiteY198" fmla="*/ 215653 h 2501653"/>
              <a:gd name="connsiteX199" fmla="*/ 634482 w 4535152"/>
              <a:gd name="connsiteY199" fmla="*/ 234314 h 2501653"/>
              <a:gd name="connsiteX200" fmla="*/ 541176 w 4535152"/>
              <a:gd name="connsiteY200" fmla="*/ 299628 h 2501653"/>
              <a:gd name="connsiteX201" fmla="*/ 438539 w 4535152"/>
              <a:gd name="connsiteY201" fmla="*/ 364943 h 2501653"/>
              <a:gd name="connsiteX202" fmla="*/ 410547 w 4535152"/>
              <a:gd name="connsiteY202" fmla="*/ 383604 h 2501653"/>
              <a:gd name="connsiteX203" fmla="*/ 345233 w 4535152"/>
              <a:gd name="connsiteY203" fmla="*/ 458249 h 2501653"/>
              <a:gd name="connsiteX204" fmla="*/ 261257 w 4535152"/>
              <a:gd name="connsiteY204" fmla="*/ 523563 h 2501653"/>
              <a:gd name="connsiteX205" fmla="*/ 233265 w 4535152"/>
              <a:gd name="connsiteY205" fmla="*/ 542224 h 2501653"/>
              <a:gd name="connsiteX206" fmla="*/ 186612 w 4535152"/>
              <a:gd name="connsiteY206" fmla="*/ 588877 h 2501653"/>
              <a:gd name="connsiteX207" fmla="*/ 149290 w 4535152"/>
              <a:gd name="connsiteY207" fmla="*/ 626200 h 2501653"/>
              <a:gd name="connsiteX208" fmla="*/ 121298 w 4535152"/>
              <a:gd name="connsiteY208" fmla="*/ 663522 h 2501653"/>
              <a:gd name="connsiteX209" fmla="*/ 93306 w 4535152"/>
              <a:gd name="connsiteY209" fmla="*/ 691514 h 2501653"/>
              <a:gd name="connsiteX210" fmla="*/ 55984 w 4535152"/>
              <a:gd name="connsiteY210" fmla="*/ 738167 h 2501653"/>
              <a:gd name="connsiteX211" fmla="*/ 37323 w 4535152"/>
              <a:gd name="connsiteY211" fmla="*/ 775489 h 2501653"/>
              <a:gd name="connsiteX212" fmla="*/ 0 w 4535152"/>
              <a:gd name="connsiteY212" fmla="*/ 784820 h 250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</a:cxnLst>
            <a:rect l="l" t="t" r="r" b="b"/>
            <a:pathLst>
              <a:path w="4535152" h="2501653">
                <a:moveTo>
                  <a:pt x="55984" y="719506"/>
                </a:moveTo>
                <a:cubicBezTo>
                  <a:pt x="71535" y="728837"/>
                  <a:pt x="89813" y="734674"/>
                  <a:pt x="102637" y="747498"/>
                </a:cubicBezTo>
                <a:cubicBezTo>
                  <a:pt x="160286" y="805147"/>
                  <a:pt x="83643" y="772268"/>
                  <a:pt x="149290" y="794151"/>
                </a:cubicBezTo>
                <a:cubicBezTo>
                  <a:pt x="157874" y="802735"/>
                  <a:pt x="211177" y="852519"/>
                  <a:pt x="214604" y="868796"/>
                </a:cubicBezTo>
                <a:cubicBezTo>
                  <a:pt x="224236" y="914550"/>
                  <a:pt x="219702" y="962190"/>
                  <a:pt x="223935" y="1008755"/>
                </a:cubicBezTo>
                <a:cubicBezTo>
                  <a:pt x="225926" y="1030657"/>
                  <a:pt x="229650" y="1052376"/>
                  <a:pt x="233265" y="1074069"/>
                </a:cubicBezTo>
                <a:cubicBezTo>
                  <a:pt x="235872" y="1089712"/>
                  <a:pt x="240184" y="1105047"/>
                  <a:pt x="242596" y="1120722"/>
                </a:cubicBezTo>
                <a:cubicBezTo>
                  <a:pt x="246409" y="1145506"/>
                  <a:pt x="246673" y="1170848"/>
                  <a:pt x="251927" y="1195367"/>
                </a:cubicBezTo>
                <a:cubicBezTo>
                  <a:pt x="256049" y="1214601"/>
                  <a:pt x="270588" y="1251351"/>
                  <a:pt x="270588" y="1251351"/>
                </a:cubicBezTo>
                <a:cubicBezTo>
                  <a:pt x="284781" y="1364891"/>
                  <a:pt x="270089" y="1287008"/>
                  <a:pt x="298580" y="1381979"/>
                </a:cubicBezTo>
                <a:cubicBezTo>
                  <a:pt x="302265" y="1394262"/>
                  <a:pt x="302702" y="1407583"/>
                  <a:pt x="307910" y="1419302"/>
                </a:cubicBezTo>
                <a:cubicBezTo>
                  <a:pt x="315275" y="1435874"/>
                  <a:pt x="326571" y="1450404"/>
                  <a:pt x="335902" y="1465955"/>
                </a:cubicBezTo>
                <a:cubicBezTo>
                  <a:pt x="340189" y="1487387"/>
                  <a:pt x="353070" y="1549182"/>
                  <a:pt x="354563" y="1568592"/>
                </a:cubicBezTo>
                <a:cubicBezTo>
                  <a:pt x="362449" y="1671114"/>
                  <a:pt x="357590" y="1774873"/>
                  <a:pt x="373225" y="1876502"/>
                </a:cubicBezTo>
                <a:cubicBezTo>
                  <a:pt x="380798" y="1925724"/>
                  <a:pt x="434077" y="1945467"/>
                  <a:pt x="466531" y="1969808"/>
                </a:cubicBezTo>
                <a:cubicBezTo>
                  <a:pt x="478972" y="1979139"/>
                  <a:pt x="492046" y="1987680"/>
                  <a:pt x="503853" y="1997800"/>
                </a:cubicBezTo>
                <a:cubicBezTo>
                  <a:pt x="513872" y="2006388"/>
                  <a:pt x="521107" y="2018122"/>
                  <a:pt x="531845" y="2025792"/>
                </a:cubicBezTo>
                <a:cubicBezTo>
                  <a:pt x="543164" y="2033877"/>
                  <a:pt x="557241" y="2037297"/>
                  <a:pt x="569168" y="2044453"/>
                </a:cubicBezTo>
                <a:cubicBezTo>
                  <a:pt x="588400" y="2055992"/>
                  <a:pt x="603874" y="2074683"/>
                  <a:pt x="625151" y="2081775"/>
                </a:cubicBezTo>
                <a:cubicBezTo>
                  <a:pt x="695512" y="2105230"/>
                  <a:pt x="608781" y="2073590"/>
                  <a:pt x="681135" y="2109767"/>
                </a:cubicBezTo>
                <a:cubicBezTo>
                  <a:pt x="696116" y="2117257"/>
                  <a:pt x="712237" y="2122208"/>
                  <a:pt x="727788" y="2128428"/>
                </a:cubicBezTo>
                <a:cubicBezTo>
                  <a:pt x="740229" y="2119097"/>
                  <a:pt x="750495" y="2105750"/>
                  <a:pt x="765110" y="2100436"/>
                </a:cubicBezTo>
                <a:cubicBezTo>
                  <a:pt x="785779" y="2092920"/>
                  <a:pt x="808787" y="2095040"/>
                  <a:pt x="830425" y="2091106"/>
                </a:cubicBezTo>
                <a:cubicBezTo>
                  <a:pt x="843042" y="2088812"/>
                  <a:pt x="855464" y="2085460"/>
                  <a:pt x="867747" y="2081775"/>
                </a:cubicBezTo>
                <a:cubicBezTo>
                  <a:pt x="886588" y="2076123"/>
                  <a:pt x="923731" y="2063114"/>
                  <a:pt x="923731" y="2063114"/>
                </a:cubicBezTo>
                <a:cubicBezTo>
                  <a:pt x="951723" y="2066224"/>
                  <a:pt x="980787" y="2064162"/>
                  <a:pt x="1007706" y="2072445"/>
                </a:cubicBezTo>
                <a:cubicBezTo>
                  <a:pt x="1022569" y="2077018"/>
                  <a:pt x="1031527" y="2092721"/>
                  <a:pt x="1045029" y="2100436"/>
                </a:cubicBezTo>
                <a:cubicBezTo>
                  <a:pt x="1053569" y="2105316"/>
                  <a:pt x="1063812" y="2106314"/>
                  <a:pt x="1073021" y="2109767"/>
                </a:cubicBezTo>
                <a:cubicBezTo>
                  <a:pt x="1088703" y="2115648"/>
                  <a:pt x="1104123" y="2122208"/>
                  <a:pt x="1119674" y="2128428"/>
                </a:cubicBezTo>
                <a:cubicBezTo>
                  <a:pt x="1131189" y="2124590"/>
                  <a:pt x="1175470" y="2109035"/>
                  <a:pt x="1184988" y="2109767"/>
                </a:cubicBezTo>
                <a:cubicBezTo>
                  <a:pt x="1200478" y="2110958"/>
                  <a:pt x="1277371" y="2130530"/>
                  <a:pt x="1306286" y="2137759"/>
                </a:cubicBezTo>
                <a:cubicBezTo>
                  <a:pt x="1380931" y="2131539"/>
                  <a:pt x="1456188" y="2130488"/>
                  <a:pt x="1530221" y="2119098"/>
                </a:cubicBezTo>
                <a:cubicBezTo>
                  <a:pt x="1538916" y="2117760"/>
                  <a:pt x="1541339" y="2104962"/>
                  <a:pt x="1548882" y="2100436"/>
                </a:cubicBezTo>
                <a:cubicBezTo>
                  <a:pt x="1557316" y="2095376"/>
                  <a:pt x="1567543" y="2094216"/>
                  <a:pt x="1576874" y="2091106"/>
                </a:cubicBezTo>
                <a:cubicBezTo>
                  <a:pt x="1586204" y="2094216"/>
                  <a:pt x="1596682" y="2094981"/>
                  <a:pt x="1604865" y="2100436"/>
                </a:cubicBezTo>
                <a:cubicBezTo>
                  <a:pt x="1639168" y="2123305"/>
                  <a:pt x="1630671" y="2132394"/>
                  <a:pt x="1651519" y="2165751"/>
                </a:cubicBezTo>
                <a:cubicBezTo>
                  <a:pt x="1659761" y="2178938"/>
                  <a:pt x="1671268" y="2189886"/>
                  <a:pt x="1679510" y="2203073"/>
                </a:cubicBezTo>
                <a:cubicBezTo>
                  <a:pt x="1686882" y="2214868"/>
                  <a:pt x="1689826" y="2229268"/>
                  <a:pt x="1698172" y="2240396"/>
                </a:cubicBezTo>
                <a:cubicBezTo>
                  <a:pt x="1708728" y="2254471"/>
                  <a:pt x="1725405" y="2263305"/>
                  <a:pt x="1735494" y="2277718"/>
                </a:cubicBezTo>
                <a:cubicBezTo>
                  <a:pt x="1747459" y="2294810"/>
                  <a:pt x="1753495" y="2315386"/>
                  <a:pt x="1763486" y="2333702"/>
                </a:cubicBezTo>
                <a:cubicBezTo>
                  <a:pt x="1772170" y="2349623"/>
                  <a:pt x="1782147" y="2364804"/>
                  <a:pt x="1791478" y="2380355"/>
                </a:cubicBezTo>
                <a:cubicBezTo>
                  <a:pt x="1794588" y="2395906"/>
                  <a:pt x="1785190" y="2424252"/>
                  <a:pt x="1800808" y="2427008"/>
                </a:cubicBezTo>
                <a:cubicBezTo>
                  <a:pt x="1850195" y="2435724"/>
                  <a:pt x="1899972" y="2409914"/>
                  <a:pt x="1950098" y="2408347"/>
                </a:cubicBezTo>
                <a:cubicBezTo>
                  <a:pt x="1999934" y="2406790"/>
                  <a:pt x="2049625" y="2414567"/>
                  <a:pt x="2099388" y="2417677"/>
                </a:cubicBezTo>
                <a:cubicBezTo>
                  <a:pt x="2108719" y="2423897"/>
                  <a:pt x="2118765" y="2429159"/>
                  <a:pt x="2127380" y="2436338"/>
                </a:cubicBezTo>
                <a:cubicBezTo>
                  <a:pt x="2137517" y="2444786"/>
                  <a:pt x="2144182" y="2457336"/>
                  <a:pt x="2155372" y="2464330"/>
                </a:cubicBezTo>
                <a:cubicBezTo>
                  <a:pt x="2169575" y="2473207"/>
                  <a:pt x="2186720" y="2476189"/>
                  <a:pt x="2202025" y="2482992"/>
                </a:cubicBezTo>
                <a:cubicBezTo>
                  <a:pt x="2214735" y="2488641"/>
                  <a:pt x="2226906" y="2495433"/>
                  <a:pt x="2239347" y="2501653"/>
                </a:cubicBezTo>
                <a:cubicBezTo>
                  <a:pt x="2279780" y="2495433"/>
                  <a:pt x="2322942" y="2498867"/>
                  <a:pt x="2360645" y="2482992"/>
                </a:cubicBezTo>
                <a:cubicBezTo>
                  <a:pt x="2384968" y="2472751"/>
                  <a:pt x="2416629" y="2427008"/>
                  <a:pt x="2416629" y="2427008"/>
                </a:cubicBezTo>
                <a:cubicBezTo>
                  <a:pt x="2419739" y="2414567"/>
                  <a:pt x="2423444" y="2402260"/>
                  <a:pt x="2425959" y="2389685"/>
                </a:cubicBezTo>
                <a:cubicBezTo>
                  <a:pt x="2429669" y="2371134"/>
                  <a:pt x="2424796" y="2349443"/>
                  <a:pt x="2435290" y="2333702"/>
                </a:cubicBezTo>
                <a:cubicBezTo>
                  <a:pt x="2454688" y="2304605"/>
                  <a:pt x="2484093" y="2309300"/>
                  <a:pt x="2509935" y="2296379"/>
                </a:cubicBezTo>
                <a:cubicBezTo>
                  <a:pt x="2519965" y="2291364"/>
                  <a:pt x="2527288" y="2281264"/>
                  <a:pt x="2537927" y="2277718"/>
                </a:cubicBezTo>
                <a:cubicBezTo>
                  <a:pt x="2555875" y="2271735"/>
                  <a:pt x="2575165" y="2270943"/>
                  <a:pt x="2593910" y="2268387"/>
                </a:cubicBezTo>
                <a:cubicBezTo>
                  <a:pt x="2643601" y="2261611"/>
                  <a:pt x="2693437" y="2255946"/>
                  <a:pt x="2743200" y="2249726"/>
                </a:cubicBezTo>
                <a:cubicBezTo>
                  <a:pt x="2746843" y="2242439"/>
                  <a:pt x="2771192" y="2198140"/>
                  <a:pt x="2771192" y="2184412"/>
                </a:cubicBezTo>
                <a:cubicBezTo>
                  <a:pt x="2771192" y="2162420"/>
                  <a:pt x="2771696" y="2138769"/>
                  <a:pt x="2761861" y="2119098"/>
                </a:cubicBezTo>
                <a:cubicBezTo>
                  <a:pt x="2754906" y="2105189"/>
                  <a:pt x="2736980" y="2100437"/>
                  <a:pt x="2724539" y="2091106"/>
                </a:cubicBezTo>
                <a:cubicBezTo>
                  <a:pt x="2680125" y="2002276"/>
                  <a:pt x="2692673" y="2043739"/>
                  <a:pt x="2677886" y="1969808"/>
                </a:cubicBezTo>
                <a:cubicBezTo>
                  <a:pt x="2680996" y="1892053"/>
                  <a:pt x="2673047" y="1813059"/>
                  <a:pt x="2687217" y="1736543"/>
                </a:cubicBezTo>
                <a:cubicBezTo>
                  <a:pt x="2689750" y="1722866"/>
                  <a:pt x="2713978" y="1726933"/>
                  <a:pt x="2724539" y="1717881"/>
                </a:cubicBezTo>
                <a:cubicBezTo>
                  <a:pt x="2736346" y="1707761"/>
                  <a:pt x="2743200" y="1693000"/>
                  <a:pt x="2752531" y="1680559"/>
                </a:cubicBezTo>
                <a:cubicBezTo>
                  <a:pt x="2755641" y="1671228"/>
                  <a:pt x="2756405" y="1660751"/>
                  <a:pt x="2761861" y="1652567"/>
                </a:cubicBezTo>
                <a:cubicBezTo>
                  <a:pt x="2802969" y="1590903"/>
                  <a:pt x="2836743" y="1631273"/>
                  <a:pt x="2920482" y="1643236"/>
                </a:cubicBezTo>
                <a:cubicBezTo>
                  <a:pt x="2926702" y="1649457"/>
                  <a:pt x="2931823" y="1657018"/>
                  <a:pt x="2939143" y="1661898"/>
                </a:cubicBezTo>
                <a:cubicBezTo>
                  <a:pt x="2960007" y="1675807"/>
                  <a:pt x="2982029" y="1688006"/>
                  <a:pt x="3004457" y="1699220"/>
                </a:cubicBezTo>
                <a:cubicBezTo>
                  <a:pt x="3084447" y="1739215"/>
                  <a:pt x="3019169" y="1696964"/>
                  <a:pt x="3088433" y="1736543"/>
                </a:cubicBezTo>
                <a:cubicBezTo>
                  <a:pt x="3134511" y="1762873"/>
                  <a:pt x="3100317" y="1749802"/>
                  <a:pt x="3153747" y="1783196"/>
                </a:cubicBezTo>
                <a:cubicBezTo>
                  <a:pt x="3165542" y="1790568"/>
                  <a:pt x="3178629" y="1795637"/>
                  <a:pt x="3191070" y="1801857"/>
                </a:cubicBezTo>
                <a:cubicBezTo>
                  <a:pt x="3197290" y="1811188"/>
                  <a:pt x="3207532" y="1840845"/>
                  <a:pt x="3209731" y="1829849"/>
                </a:cubicBezTo>
                <a:cubicBezTo>
                  <a:pt x="3214648" y="1805261"/>
                  <a:pt x="3199565" y="1780265"/>
                  <a:pt x="3200400" y="1755204"/>
                </a:cubicBezTo>
                <a:cubicBezTo>
                  <a:pt x="3203600" y="1659192"/>
                  <a:pt x="3172558" y="1583400"/>
                  <a:pt x="3237723" y="1531269"/>
                </a:cubicBezTo>
                <a:cubicBezTo>
                  <a:pt x="3246479" y="1524264"/>
                  <a:pt x="3255684" y="1517623"/>
                  <a:pt x="3265714" y="1512608"/>
                </a:cubicBezTo>
                <a:cubicBezTo>
                  <a:pt x="3274511" y="1508209"/>
                  <a:pt x="3284375" y="1506387"/>
                  <a:pt x="3293706" y="1503277"/>
                </a:cubicBezTo>
                <a:cubicBezTo>
                  <a:pt x="3299927" y="1493946"/>
                  <a:pt x="3303397" y="1482013"/>
                  <a:pt x="3312368" y="1475285"/>
                </a:cubicBezTo>
                <a:cubicBezTo>
                  <a:pt x="3329514" y="1462425"/>
                  <a:pt x="3417319" y="1426308"/>
                  <a:pt x="3433665" y="1419302"/>
                </a:cubicBezTo>
                <a:cubicBezTo>
                  <a:pt x="3458547" y="1422412"/>
                  <a:pt x="3484344" y="1421258"/>
                  <a:pt x="3508310" y="1428632"/>
                </a:cubicBezTo>
                <a:cubicBezTo>
                  <a:pt x="3548340" y="1440949"/>
                  <a:pt x="3584710" y="1486371"/>
                  <a:pt x="3610947" y="1512608"/>
                </a:cubicBezTo>
                <a:cubicBezTo>
                  <a:pt x="3620278" y="1521939"/>
                  <a:pt x="3633038" y="1528798"/>
                  <a:pt x="3638939" y="1540600"/>
                </a:cubicBezTo>
                <a:cubicBezTo>
                  <a:pt x="3663501" y="1589724"/>
                  <a:pt x="3647765" y="1568087"/>
                  <a:pt x="3685592" y="1605914"/>
                </a:cubicBezTo>
                <a:cubicBezTo>
                  <a:pt x="3706777" y="1669467"/>
                  <a:pt x="3680103" y="1591274"/>
                  <a:pt x="3713584" y="1680559"/>
                </a:cubicBezTo>
                <a:cubicBezTo>
                  <a:pt x="3717037" y="1689768"/>
                  <a:pt x="3718516" y="1699754"/>
                  <a:pt x="3722914" y="1708551"/>
                </a:cubicBezTo>
                <a:cubicBezTo>
                  <a:pt x="3727929" y="1718581"/>
                  <a:pt x="3735355" y="1727212"/>
                  <a:pt x="3741576" y="1736543"/>
                </a:cubicBezTo>
                <a:cubicBezTo>
                  <a:pt x="3738466" y="1786306"/>
                  <a:pt x="3737465" y="1836246"/>
                  <a:pt x="3732245" y="1885832"/>
                </a:cubicBezTo>
                <a:cubicBezTo>
                  <a:pt x="3728913" y="1917488"/>
                  <a:pt x="3698517" y="1945804"/>
                  <a:pt x="3685592" y="1969808"/>
                </a:cubicBezTo>
                <a:cubicBezTo>
                  <a:pt x="3671072" y="1996774"/>
                  <a:pt x="3657064" y="2043962"/>
                  <a:pt x="3638939" y="2072445"/>
                </a:cubicBezTo>
                <a:cubicBezTo>
                  <a:pt x="3624575" y="2095017"/>
                  <a:pt x="3607837" y="2115988"/>
                  <a:pt x="3592286" y="2137759"/>
                </a:cubicBezTo>
                <a:cubicBezTo>
                  <a:pt x="3589176" y="2165751"/>
                  <a:pt x="3587850" y="2193999"/>
                  <a:pt x="3582955" y="2221734"/>
                </a:cubicBezTo>
                <a:cubicBezTo>
                  <a:pt x="3578498" y="2246991"/>
                  <a:pt x="3564294" y="2296379"/>
                  <a:pt x="3564294" y="2296379"/>
                </a:cubicBezTo>
                <a:cubicBezTo>
                  <a:pt x="3570514" y="2315040"/>
                  <a:pt x="3564691" y="2345058"/>
                  <a:pt x="3582955" y="2352363"/>
                </a:cubicBezTo>
                <a:cubicBezTo>
                  <a:pt x="3597394" y="2358139"/>
                  <a:pt x="3604631" y="2329251"/>
                  <a:pt x="3610947" y="2315040"/>
                </a:cubicBezTo>
                <a:cubicBezTo>
                  <a:pt x="3617388" y="2300548"/>
                  <a:pt x="3617441" y="2283990"/>
                  <a:pt x="3620278" y="2268387"/>
                </a:cubicBezTo>
                <a:cubicBezTo>
                  <a:pt x="3628034" y="2225726"/>
                  <a:pt x="3629001" y="2183859"/>
                  <a:pt x="3657600" y="2147089"/>
                </a:cubicBezTo>
                <a:cubicBezTo>
                  <a:pt x="3666140" y="2136110"/>
                  <a:pt x="3682482" y="2134648"/>
                  <a:pt x="3694923" y="2128428"/>
                </a:cubicBezTo>
                <a:cubicBezTo>
                  <a:pt x="3704253" y="2119097"/>
                  <a:pt x="3715595" y="2111415"/>
                  <a:pt x="3722914" y="2100436"/>
                </a:cubicBezTo>
                <a:cubicBezTo>
                  <a:pt x="3747473" y="2063597"/>
                  <a:pt x="3710041" y="2070976"/>
                  <a:pt x="3760237" y="2035122"/>
                </a:cubicBezTo>
                <a:cubicBezTo>
                  <a:pt x="3770672" y="2027668"/>
                  <a:pt x="3785118" y="2028902"/>
                  <a:pt x="3797559" y="2025792"/>
                </a:cubicBezTo>
                <a:cubicBezTo>
                  <a:pt x="3824173" y="2028749"/>
                  <a:pt x="3878262" y="2028820"/>
                  <a:pt x="3909527" y="2044453"/>
                </a:cubicBezTo>
                <a:cubicBezTo>
                  <a:pt x="3919557" y="2049468"/>
                  <a:pt x="3928188" y="2056894"/>
                  <a:pt x="3937519" y="2063114"/>
                </a:cubicBezTo>
                <a:cubicBezTo>
                  <a:pt x="3946849" y="2075555"/>
                  <a:pt x="3952856" y="2091397"/>
                  <a:pt x="3965510" y="2100436"/>
                </a:cubicBezTo>
                <a:cubicBezTo>
                  <a:pt x="3975945" y="2107890"/>
                  <a:pt x="3990088" y="2111183"/>
                  <a:pt x="4002833" y="2109767"/>
                </a:cubicBezTo>
                <a:cubicBezTo>
                  <a:pt x="4047092" y="2104849"/>
                  <a:pt x="4090396" y="2093108"/>
                  <a:pt x="4133461" y="2081775"/>
                </a:cubicBezTo>
                <a:cubicBezTo>
                  <a:pt x="4149658" y="2077513"/>
                  <a:pt x="4163865" y="2067176"/>
                  <a:pt x="4180114" y="2063114"/>
                </a:cubicBezTo>
                <a:cubicBezTo>
                  <a:pt x="4201450" y="2057780"/>
                  <a:pt x="4223657" y="2056893"/>
                  <a:pt x="4245429" y="2053783"/>
                </a:cubicBezTo>
                <a:cubicBezTo>
                  <a:pt x="4254760" y="2047563"/>
                  <a:pt x="4263684" y="2040686"/>
                  <a:pt x="4273421" y="2035122"/>
                </a:cubicBezTo>
                <a:cubicBezTo>
                  <a:pt x="4341304" y="1996332"/>
                  <a:pt x="4323499" y="2017372"/>
                  <a:pt x="4441372" y="2025792"/>
                </a:cubicBezTo>
                <a:cubicBezTo>
                  <a:pt x="4469364" y="2022682"/>
                  <a:pt x="4500157" y="2029057"/>
                  <a:pt x="4525347" y="2016461"/>
                </a:cubicBezTo>
                <a:cubicBezTo>
                  <a:pt x="4536817" y="2010726"/>
                  <a:pt x="4534678" y="1991962"/>
                  <a:pt x="4534678" y="1979138"/>
                </a:cubicBezTo>
                <a:cubicBezTo>
                  <a:pt x="4534678" y="1923068"/>
                  <a:pt x="4538334" y="1865732"/>
                  <a:pt x="4525347" y="1811187"/>
                </a:cubicBezTo>
                <a:cubicBezTo>
                  <a:pt x="4521745" y="1796059"/>
                  <a:pt x="4499021" y="1794192"/>
                  <a:pt x="4488025" y="1783196"/>
                </a:cubicBezTo>
                <a:cubicBezTo>
                  <a:pt x="4436478" y="1731649"/>
                  <a:pt x="4488199" y="1752914"/>
                  <a:pt x="4422710" y="1736543"/>
                </a:cubicBezTo>
                <a:cubicBezTo>
                  <a:pt x="4400939" y="1739653"/>
                  <a:pt x="4379034" y="1741939"/>
                  <a:pt x="4357396" y="1745873"/>
                </a:cubicBezTo>
                <a:cubicBezTo>
                  <a:pt x="4331629" y="1750558"/>
                  <a:pt x="4316059" y="1756542"/>
                  <a:pt x="4292082" y="1764534"/>
                </a:cubicBezTo>
                <a:cubicBezTo>
                  <a:pt x="4282848" y="1757147"/>
                  <a:pt x="4218676" y="1712182"/>
                  <a:pt x="4217437" y="1689889"/>
                </a:cubicBezTo>
                <a:cubicBezTo>
                  <a:pt x="4214997" y="1645972"/>
                  <a:pt x="4222188" y="1600988"/>
                  <a:pt x="4236098" y="1559261"/>
                </a:cubicBezTo>
                <a:cubicBezTo>
                  <a:pt x="4239208" y="1549930"/>
                  <a:pt x="4240549" y="1539808"/>
                  <a:pt x="4245429" y="1531269"/>
                </a:cubicBezTo>
                <a:cubicBezTo>
                  <a:pt x="4307936" y="1421884"/>
                  <a:pt x="4237859" y="1574402"/>
                  <a:pt x="4301412" y="1447294"/>
                </a:cubicBezTo>
                <a:cubicBezTo>
                  <a:pt x="4305810" y="1438497"/>
                  <a:pt x="4306033" y="1427936"/>
                  <a:pt x="4310743" y="1419302"/>
                </a:cubicBezTo>
                <a:cubicBezTo>
                  <a:pt x="4352821" y="1342160"/>
                  <a:pt x="4337002" y="1358253"/>
                  <a:pt x="4385388" y="1325996"/>
                </a:cubicBezTo>
                <a:cubicBezTo>
                  <a:pt x="4391608" y="1316665"/>
                  <a:pt x="4396751" y="1306518"/>
                  <a:pt x="4404049" y="1298004"/>
                </a:cubicBezTo>
                <a:cubicBezTo>
                  <a:pt x="4415499" y="1284645"/>
                  <a:pt x="4431613" y="1275320"/>
                  <a:pt x="4441372" y="1260681"/>
                </a:cubicBezTo>
                <a:cubicBezTo>
                  <a:pt x="4452744" y="1243623"/>
                  <a:pt x="4488496" y="1168173"/>
                  <a:pt x="4497355" y="1139383"/>
                </a:cubicBezTo>
                <a:cubicBezTo>
                  <a:pt x="4504898" y="1114870"/>
                  <a:pt x="4509269" y="1089482"/>
                  <a:pt x="4516017" y="1064738"/>
                </a:cubicBezTo>
                <a:cubicBezTo>
                  <a:pt x="4518605" y="1055250"/>
                  <a:pt x="4522237" y="1046077"/>
                  <a:pt x="4525347" y="1036747"/>
                </a:cubicBezTo>
                <a:cubicBezTo>
                  <a:pt x="4516016" y="1024306"/>
                  <a:pt x="4511475" y="1005941"/>
                  <a:pt x="4497355" y="999424"/>
                </a:cubicBezTo>
                <a:cubicBezTo>
                  <a:pt x="4468556" y="986132"/>
                  <a:pt x="4404049" y="980763"/>
                  <a:pt x="4404049" y="980763"/>
                </a:cubicBezTo>
                <a:cubicBezTo>
                  <a:pt x="4372646" y="965062"/>
                  <a:pt x="4359750" y="963531"/>
                  <a:pt x="4338735" y="934110"/>
                </a:cubicBezTo>
                <a:cubicBezTo>
                  <a:pt x="4303953" y="885415"/>
                  <a:pt x="4339093" y="898427"/>
                  <a:pt x="4282751" y="850134"/>
                </a:cubicBezTo>
                <a:cubicBezTo>
                  <a:pt x="4253926" y="825427"/>
                  <a:pt x="4219091" y="808536"/>
                  <a:pt x="4189445" y="784820"/>
                </a:cubicBezTo>
                <a:cubicBezTo>
                  <a:pt x="4132488" y="739255"/>
                  <a:pt x="4156874" y="761580"/>
                  <a:pt x="4114800" y="719506"/>
                </a:cubicBezTo>
                <a:cubicBezTo>
                  <a:pt x="4099510" y="688925"/>
                  <a:pt x="4095044" y="684391"/>
                  <a:pt x="4086808" y="654192"/>
                </a:cubicBezTo>
                <a:cubicBezTo>
                  <a:pt x="4080060" y="629448"/>
                  <a:pt x="4076257" y="603878"/>
                  <a:pt x="4068147" y="579547"/>
                </a:cubicBezTo>
                <a:cubicBezTo>
                  <a:pt x="4054744" y="539334"/>
                  <a:pt x="4050676" y="529515"/>
                  <a:pt x="4040155" y="476910"/>
                </a:cubicBezTo>
                <a:cubicBezTo>
                  <a:pt x="4033394" y="443105"/>
                  <a:pt x="4032994" y="386859"/>
                  <a:pt x="4012163" y="355612"/>
                </a:cubicBezTo>
                <a:cubicBezTo>
                  <a:pt x="3996000" y="331368"/>
                  <a:pt x="3984804" y="313451"/>
                  <a:pt x="3965510" y="290298"/>
                </a:cubicBezTo>
                <a:cubicBezTo>
                  <a:pt x="3959878" y="283540"/>
                  <a:pt x="3953607" y="277268"/>
                  <a:pt x="3946849" y="271636"/>
                </a:cubicBezTo>
                <a:cubicBezTo>
                  <a:pt x="3916866" y="246650"/>
                  <a:pt x="3891195" y="229773"/>
                  <a:pt x="3853543" y="215653"/>
                </a:cubicBezTo>
                <a:cubicBezTo>
                  <a:pt x="3823139" y="204251"/>
                  <a:pt x="3791273" y="197211"/>
                  <a:pt x="3760237" y="187661"/>
                </a:cubicBezTo>
                <a:cubicBezTo>
                  <a:pt x="3706952" y="171265"/>
                  <a:pt x="3758414" y="183563"/>
                  <a:pt x="3685592" y="169000"/>
                </a:cubicBezTo>
                <a:cubicBezTo>
                  <a:pt x="3665115" y="155348"/>
                  <a:pt x="3643955" y="139569"/>
                  <a:pt x="3620278" y="131677"/>
                </a:cubicBezTo>
                <a:cubicBezTo>
                  <a:pt x="3605233" y="126662"/>
                  <a:pt x="3589010" y="126193"/>
                  <a:pt x="3573625" y="122347"/>
                </a:cubicBezTo>
                <a:cubicBezTo>
                  <a:pt x="3551658" y="116855"/>
                  <a:pt x="3530082" y="109906"/>
                  <a:pt x="3508310" y="103685"/>
                </a:cubicBezTo>
                <a:cubicBezTo>
                  <a:pt x="3437947" y="56775"/>
                  <a:pt x="3539302" y="119814"/>
                  <a:pt x="3405674" y="66363"/>
                </a:cubicBezTo>
                <a:cubicBezTo>
                  <a:pt x="3298109" y="23338"/>
                  <a:pt x="3432078" y="74488"/>
                  <a:pt x="3284376" y="29040"/>
                </a:cubicBezTo>
                <a:cubicBezTo>
                  <a:pt x="3132170" y="-17793"/>
                  <a:pt x="3325673" y="32365"/>
                  <a:pt x="3200400" y="1049"/>
                </a:cubicBezTo>
                <a:cubicBezTo>
                  <a:pt x="3103405" y="5266"/>
                  <a:pt x="2980001" y="-21148"/>
                  <a:pt x="2901821" y="57032"/>
                </a:cubicBezTo>
                <a:lnTo>
                  <a:pt x="2883159" y="75694"/>
                </a:lnTo>
                <a:cubicBezTo>
                  <a:pt x="2876974" y="91157"/>
                  <a:pt x="2846563" y="164537"/>
                  <a:pt x="2845837" y="178330"/>
                </a:cubicBezTo>
                <a:cubicBezTo>
                  <a:pt x="2843706" y="218826"/>
                  <a:pt x="2847695" y="259770"/>
                  <a:pt x="2855168" y="299628"/>
                </a:cubicBezTo>
                <a:cubicBezTo>
                  <a:pt x="2857235" y="310650"/>
                  <a:pt x="2867609" y="318289"/>
                  <a:pt x="2873829" y="327620"/>
                </a:cubicBezTo>
                <a:cubicBezTo>
                  <a:pt x="2880049" y="318289"/>
                  <a:pt x="2881851" y="296082"/>
                  <a:pt x="2892490" y="299628"/>
                </a:cubicBezTo>
                <a:cubicBezTo>
                  <a:pt x="2904656" y="303683"/>
                  <a:pt x="2898298" y="324620"/>
                  <a:pt x="2901821" y="336951"/>
                </a:cubicBezTo>
                <a:cubicBezTo>
                  <a:pt x="2917456" y="391676"/>
                  <a:pt x="2902549" y="338409"/>
                  <a:pt x="2929812" y="392934"/>
                </a:cubicBezTo>
                <a:cubicBezTo>
                  <a:pt x="2936505" y="406321"/>
                  <a:pt x="2945484" y="446290"/>
                  <a:pt x="2948474" y="458249"/>
                </a:cubicBezTo>
                <a:cubicBezTo>
                  <a:pt x="2951584" y="498682"/>
                  <a:pt x="2961839" y="539196"/>
                  <a:pt x="2957804" y="579547"/>
                </a:cubicBezTo>
                <a:cubicBezTo>
                  <a:pt x="2956688" y="590705"/>
                  <a:pt x="2944158" y="561585"/>
                  <a:pt x="2939143" y="551555"/>
                </a:cubicBezTo>
                <a:cubicBezTo>
                  <a:pt x="2934744" y="542758"/>
                  <a:pt x="2933686" y="532603"/>
                  <a:pt x="2929812" y="523563"/>
                </a:cubicBezTo>
                <a:cubicBezTo>
                  <a:pt x="2920969" y="502929"/>
                  <a:pt x="2906908" y="476272"/>
                  <a:pt x="2892490" y="458249"/>
                </a:cubicBezTo>
                <a:cubicBezTo>
                  <a:pt x="2886995" y="451380"/>
                  <a:pt x="2881697" y="443521"/>
                  <a:pt x="2873829" y="439587"/>
                </a:cubicBezTo>
                <a:cubicBezTo>
                  <a:pt x="2862359" y="433852"/>
                  <a:pt x="2848947" y="433367"/>
                  <a:pt x="2836506" y="430257"/>
                </a:cubicBezTo>
                <a:cubicBezTo>
                  <a:pt x="2626900" y="470182"/>
                  <a:pt x="2700032" y="497314"/>
                  <a:pt x="2603241" y="448918"/>
                </a:cubicBezTo>
                <a:cubicBezTo>
                  <a:pt x="2576342" y="395121"/>
                  <a:pt x="2557150" y="354733"/>
                  <a:pt x="2519265" y="299628"/>
                </a:cubicBezTo>
                <a:cubicBezTo>
                  <a:pt x="2509298" y="285130"/>
                  <a:pt x="2492032" y="276719"/>
                  <a:pt x="2481943" y="262306"/>
                </a:cubicBezTo>
                <a:cubicBezTo>
                  <a:pt x="2469978" y="245214"/>
                  <a:pt x="2464685" y="224213"/>
                  <a:pt x="2453951" y="206322"/>
                </a:cubicBezTo>
                <a:cubicBezTo>
                  <a:pt x="2445950" y="192987"/>
                  <a:pt x="2435290" y="181441"/>
                  <a:pt x="2425959" y="169000"/>
                </a:cubicBezTo>
                <a:cubicBezTo>
                  <a:pt x="2422849" y="156559"/>
                  <a:pt x="2422991" y="142811"/>
                  <a:pt x="2416629" y="131677"/>
                </a:cubicBezTo>
                <a:cubicBezTo>
                  <a:pt x="2384463" y="75385"/>
                  <a:pt x="2347824" y="111106"/>
                  <a:pt x="2286000" y="122347"/>
                </a:cubicBezTo>
                <a:cubicBezTo>
                  <a:pt x="2216548" y="191796"/>
                  <a:pt x="2301827" y="103881"/>
                  <a:pt x="2230017" y="187661"/>
                </a:cubicBezTo>
                <a:cubicBezTo>
                  <a:pt x="2221430" y="197680"/>
                  <a:pt x="2209345" y="204674"/>
                  <a:pt x="2202025" y="215653"/>
                </a:cubicBezTo>
                <a:cubicBezTo>
                  <a:pt x="2184263" y="242296"/>
                  <a:pt x="2172343" y="272474"/>
                  <a:pt x="2155372" y="299628"/>
                </a:cubicBezTo>
                <a:cubicBezTo>
                  <a:pt x="2141192" y="322316"/>
                  <a:pt x="2124270" y="343171"/>
                  <a:pt x="2108719" y="364943"/>
                </a:cubicBezTo>
                <a:cubicBezTo>
                  <a:pt x="2105609" y="383604"/>
                  <a:pt x="2105085" y="402886"/>
                  <a:pt x="2099388" y="420926"/>
                </a:cubicBezTo>
                <a:cubicBezTo>
                  <a:pt x="2086343" y="462235"/>
                  <a:pt x="2052735" y="542224"/>
                  <a:pt x="2052735" y="542224"/>
                </a:cubicBezTo>
                <a:cubicBezTo>
                  <a:pt x="2049625" y="563995"/>
                  <a:pt x="2046748" y="585801"/>
                  <a:pt x="2043404" y="607538"/>
                </a:cubicBezTo>
                <a:cubicBezTo>
                  <a:pt x="2040527" y="626237"/>
                  <a:pt x="2034074" y="644603"/>
                  <a:pt x="2034074" y="663522"/>
                </a:cubicBezTo>
                <a:cubicBezTo>
                  <a:pt x="2034074" y="824887"/>
                  <a:pt x="2033026" y="807575"/>
                  <a:pt x="2052735" y="906118"/>
                </a:cubicBezTo>
                <a:cubicBezTo>
                  <a:pt x="1990531" y="912338"/>
                  <a:pt x="1928154" y="917025"/>
                  <a:pt x="1866123" y="924779"/>
                </a:cubicBezTo>
                <a:cubicBezTo>
                  <a:pt x="1847382" y="927122"/>
                  <a:pt x="1819397" y="937244"/>
                  <a:pt x="1800808" y="943440"/>
                </a:cubicBezTo>
                <a:cubicBezTo>
                  <a:pt x="1782147" y="930999"/>
                  <a:pt x="1760684" y="921977"/>
                  <a:pt x="1744825" y="906118"/>
                </a:cubicBezTo>
                <a:cubicBezTo>
                  <a:pt x="1734990" y="896283"/>
                  <a:pt x="1733879" y="880369"/>
                  <a:pt x="1726163" y="868796"/>
                </a:cubicBezTo>
                <a:cubicBezTo>
                  <a:pt x="1715116" y="852226"/>
                  <a:pt x="1701282" y="837694"/>
                  <a:pt x="1688841" y="822143"/>
                </a:cubicBezTo>
                <a:cubicBezTo>
                  <a:pt x="1685731" y="812812"/>
                  <a:pt x="1684390" y="802691"/>
                  <a:pt x="1679510" y="794151"/>
                </a:cubicBezTo>
                <a:cubicBezTo>
                  <a:pt x="1671795" y="780649"/>
                  <a:pt x="1660558" y="769482"/>
                  <a:pt x="1651519" y="756828"/>
                </a:cubicBezTo>
                <a:cubicBezTo>
                  <a:pt x="1645001" y="747703"/>
                  <a:pt x="1639078" y="738167"/>
                  <a:pt x="1632857" y="728836"/>
                </a:cubicBezTo>
                <a:cubicBezTo>
                  <a:pt x="1624324" y="686167"/>
                  <a:pt x="1619028" y="646693"/>
                  <a:pt x="1595535" y="607538"/>
                </a:cubicBezTo>
                <a:cubicBezTo>
                  <a:pt x="1493658" y="437745"/>
                  <a:pt x="1575865" y="624182"/>
                  <a:pt x="1511559" y="495571"/>
                </a:cubicBezTo>
                <a:cubicBezTo>
                  <a:pt x="1504069" y="480590"/>
                  <a:pt x="1500388" y="463899"/>
                  <a:pt x="1492898" y="448918"/>
                </a:cubicBezTo>
                <a:cubicBezTo>
                  <a:pt x="1487883" y="438888"/>
                  <a:pt x="1479801" y="430663"/>
                  <a:pt x="1474237" y="420926"/>
                </a:cubicBezTo>
                <a:cubicBezTo>
                  <a:pt x="1460055" y="396107"/>
                  <a:pt x="1455637" y="377010"/>
                  <a:pt x="1436914" y="355612"/>
                </a:cubicBezTo>
                <a:cubicBezTo>
                  <a:pt x="1422432" y="339061"/>
                  <a:pt x="1409932" y="318794"/>
                  <a:pt x="1390261" y="308959"/>
                </a:cubicBezTo>
                <a:cubicBezTo>
                  <a:pt x="1377820" y="302739"/>
                  <a:pt x="1366134" y="294696"/>
                  <a:pt x="1352939" y="290298"/>
                </a:cubicBezTo>
                <a:cubicBezTo>
                  <a:pt x="1337894" y="285283"/>
                  <a:pt x="1321793" y="284290"/>
                  <a:pt x="1306286" y="280967"/>
                </a:cubicBezTo>
                <a:cubicBezTo>
                  <a:pt x="1278248" y="274959"/>
                  <a:pt x="1250129" y="269261"/>
                  <a:pt x="1222310" y="262306"/>
                </a:cubicBezTo>
                <a:cubicBezTo>
                  <a:pt x="1212769" y="259921"/>
                  <a:pt x="1203776" y="255677"/>
                  <a:pt x="1194319" y="252975"/>
                </a:cubicBezTo>
                <a:cubicBezTo>
                  <a:pt x="1163586" y="244194"/>
                  <a:pt x="1142394" y="240724"/>
                  <a:pt x="1110343" y="234314"/>
                </a:cubicBezTo>
                <a:cubicBezTo>
                  <a:pt x="1101012" y="228094"/>
                  <a:pt x="1091967" y="221423"/>
                  <a:pt x="1082351" y="215653"/>
                </a:cubicBezTo>
                <a:cubicBezTo>
                  <a:pt x="955404" y="139484"/>
                  <a:pt x="1023688" y="178064"/>
                  <a:pt x="783772" y="187661"/>
                </a:cubicBezTo>
                <a:cubicBezTo>
                  <a:pt x="762000" y="196992"/>
                  <a:pt x="741066" y="208588"/>
                  <a:pt x="718457" y="215653"/>
                </a:cubicBezTo>
                <a:cubicBezTo>
                  <a:pt x="691088" y="224206"/>
                  <a:pt x="661486" y="224670"/>
                  <a:pt x="634482" y="234314"/>
                </a:cubicBezTo>
                <a:cubicBezTo>
                  <a:pt x="593729" y="248869"/>
                  <a:pt x="576759" y="276984"/>
                  <a:pt x="541176" y="299628"/>
                </a:cubicBezTo>
                <a:cubicBezTo>
                  <a:pt x="349813" y="421403"/>
                  <a:pt x="613703" y="233569"/>
                  <a:pt x="438539" y="364943"/>
                </a:cubicBezTo>
                <a:cubicBezTo>
                  <a:pt x="429568" y="371671"/>
                  <a:pt x="418476" y="375675"/>
                  <a:pt x="410547" y="383604"/>
                </a:cubicBezTo>
                <a:cubicBezTo>
                  <a:pt x="360132" y="434019"/>
                  <a:pt x="390521" y="420509"/>
                  <a:pt x="345233" y="458249"/>
                </a:cubicBezTo>
                <a:cubicBezTo>
                  <a:pt x="317990" y="480951"/>
                  <a:pt x="290763" y="503893"/>
                  <a:pt x="261257" y="523563"/>
                </a:cubicBezTo>
                <a:cubicBezTo>
                  <a:pt x="251926" y="529783"/>
                  <a:pt x="241704" y="534840"/>
                  <a:pt x="233265" y="542224"/>
                </a:cubicBezTo>
                <a:cubicBezTo>
                  <a:pt x="216714" y="556706"/>
                  <a:pt x="202163" y="573326"/>
                  <a:pt x="186612" y="588877"/>
                </a:cubicBezTo>
                <a:cubicBezTo>
                  <a:pt x="174171" y="601318"/>
                  <a:pt x="159847" y="612125"/>
                  <a:pt x="149290" y="626200"/>
                </a:cubicBezTo>
                <a:cubicBezTo>
                  <a:pt x="139959" y="638641"/>
                  <a:pt x="131418" y="651715"/>
                  <a:pt x="121298" y="663522"/>
                </a:cubicBezTo>
                <a:cubicBezTo>
                  <a:pt x="112710" y="673541"/>
                  <a:pt x="101995" y="681583"/>
                  <a:pt x="93306" y="691514"/>
                </a:cubicBezTo>
                <a:cubicBezTo>
                  <a:pt x="80192" y="706502"/>
                  <a:pt x="67031" y="721597"/>
                  <a:pt x="55984" y="738167"/>
                </a:cubicBezTo>
                <a:cubicBezTo>
                  <a:pt x="48269" y="749740"/>
                  <a:pt x="48008" y="766585"/>
                  <a:pt x="37323" y="775489"/>
                </a:cubicBezTo>
                <a:cubicBezTo>
                  <a:pt x="27471" y="783699"/>
                  <a:pt x="0" y="784820"/>
                  <a:pt x="0" y="784820"/>
                </a:cubicBezTo>
              </a:path>
            </a:pathLst>
          </a:custGeom>
          <a:solidFill>
            <a:srgbClr val="9DC3E6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59CB94BA-D75D-1DC7-101A-FF7520E63457}"/>
              </a:ext>
            </a:extLst>
          </p:cNvPr>
          <p:cNvSpPr/>
          <p:nvPr/>
        </p:nvSpPr>
        <p:spPr>
          <a:xfrm>
            <a:off x="-373224" y="2789853"/>
            <a:ext cx="3200400" cy="2379306"/>
          </a:xfrm>
          <a:custGeom>
            <a:avLst/>
            <a:gdLst>
              <a:gd name="connsiteX0" fmla="*/ 354563 w 3200400"/>
              <a:gd name="connsiteY0" fmla="*/ 662474 h 2379306"/>
              <a:gd name="connsiteX1" fmla="*/ 401216 w 3200400"/>
              <a:gd name="connsiteY1" fmla="*/ 653143 h 2379306"/>
              <a:gd name="connsiteX2" fmla="*/ 839755 w 3200400"/>
              <a:gd name="connsiteY2" fmla="*/ 625151 h 2379306"/>
              <a:gd name="connsiteX3" fmla="*/ 905069 w 3200400"/>
              <a:gd name="connsiteY3" fmla="*/ 559837 h 2379306"/>
              <a:gd name="connsiteX4" fmla="*/ 951722 w 3200400"/>
              <a:gd name="connsiteY4" fmla="*/ 457200 h 2379306"/>
              <a:gd name="connsiteX5" fmla="*/ 961053 w 3200400"/>
              <a:gd name="connsiteY5" fmla="*/ 419878 h 2379306"/>
              <a:gd name="connsiteX6" fmla="*/ 1035697 w 3200400"/>
              <a:gd name="connsiteY6" fmla="*/ 335902 h 2379306"/>
              <a:gd name="connsiteX7" fmla="*/ 1175657 w 3200400"/>
              <a:gd name="connsiteY7" fmla="*/ 326571 h 2379306"/>
              <a:gd name="connsiteX8" fmla="*/ 1203648 w 3200400"/>
              <a:gd name="connsiteY8" fmla="*/ 298580 h 2379306"/>
              <a:gd name="connsiteX9" fmla="*/ 1240971 w 3200400"/>
              <a:gd name="connsiteY9" fmla="*/ 251927 h 2379306"/>
              <a:gd name="connsiteX10" fmla="*/ 1296955 w 3200400"/>
              <a:gd name="connsiteY10" fmla="*/ 214604 h 2379306"/>
              <a:gd name="connsiteX11" fmla="*/ 1324946 w 3200400"/>
              <a:gd name="connsiteY11" fmla="*/ 186612 h 2379306"/>
              <a:gd name="connsiteX12" fmla="*/ 1399591 w 3200400"/>
              <a:gd name="connsiteY12" fmla="*/ 149290 h 2379306"/>
              <a:gd name="connsiteX13" fmla="*/ 1427583 w 3200400"/>
              <a:gd name="connsiteY13" fmla="*/ 121298 h 2379306"/>
              <a:gd name="connsiteX14" fmla="*/ 1492897 w 3200400"/>
              <a:gd name="connsiteY14" fmla="*/ 102637 h 2379306"/>
              <a:gd name="connsiteX15" fmla="*/ 1530220 w 3200400"/>
              <a:gd name="connsiteY15" fmla="*/ 74645 h 2379306"/>
              <a:gd name="connsiteX16" fmla="*/ 1576873 w 3200400"/>
              <a:gd name="connsiteY16" fmla="*/ 65314 h 2379306"/>
              <a:gd name="connsiteX17" fmla="*/ 1604865 w 3200400"/>
              <a:gd name="connsiteY17" fmla="*/ 55984 h 2379306"/>
              <a:gd name="connsiteX18" fmla="*/ 1716832 w 3200400"/>
              <a:gd name="connsiteY18" fmla="*/ 37323 h 2379306"/>
              <a:gd name="connsiteX19" fmla="*/ 1894114 w 3200400"/>
              <a:gd name="connsiteY19" fmla="*/ 0 h 2379306"/>
              <a:gd name="connsiteX20" fmla="*/ 1856791 w 3200400"/>
              <a:gd name="connsiteY20" fmla="*/ 46653 h 2379306"/>
              <a:gd name="connsiteX21" fmla="*/ 1819469 w 3200400"/>
              <a:gd name="connsiteY21" fmla="*/ 121298 h 2379306"/>
              <a:gd name="connsiteX22" fmla="*/ 1754155 w 3200400"/>
              <a:gd name="connsiteY22" fmla="*/ 186612 h 2379306"/>
              <a:gd name="connsiteX23" fmla="*/ 1707502 w 3200400"/>
              <a:gd name="connsiteY23" fmla="*/ 261257 h 2379306"/>
              <a:gd name="connsiteX24" fmla="*/ 1688840 w 3200400"/>
              <a:gd name="connsiteY24" fmla="*/ 279918 h 2379306"/>
              <a:gd name="connsiteX25" fmla="*/ 1651518 w 3200400"/>
              <a:gd name="connsiteY25" fmla="*/ 335902 h 2379306"/>
              <a:gd name="connsiteX26" fmla="*/ 1614195 w 3200400"/>
              <a:gd name="connsiteY26" fmla="*/ 373225 h 2379306"/>
              <a:gd name="connsiteX27" fmla="*/ 1595534 w 3200400"/>
              <a:gd name="connsiteY27" fmla="*/ 401216 h 2379306"/>
              <a:gd name="connsiteX28" fmla="*/ 1483567 w 3200400"/>
              <a:gd name="connsiteY28" fmla="*/ 466531 h 2379306"/>
              <a:gd name="connsiteX29" fmla="*/ 1399591 w 3200400"/>
              <a:gd name="connsiteY29" fmla="*/ 531845 h 2379306"/>
              <a:gd name="connsiteX30" fmla="*/ 1343608 w 3200400"/>
              <a:gd name="connsiteY30" fmla="*/ 569167 h 2379306"/>
              <a:gd name="connsiteX31" fmla="*/ 1278293 w 3200400"/>
              <a:gd name="connsiteY31" fmla="*/ 634482 h 2379306"/>
              <a:gd name="connsiteX32" fmla="*/ 1194318 w 3200400"/>
              <a:gd name="connsiteY32" fmla="*/ 699796 h 2379306"/>
              <a:gd name="connsiteX33" fmla="*/ 1184987 w 3200400"/>
              <a:gd name="connsiteY33" fmla="*/ 727788 h 2379306"/>
              <a:gd name="connsiteX34" fmla="*/ 1203648 w 3200400"/>
              <a:gd name="connsiteY34" fmla="*/ 877078 h 2379306"/>
              <a:gd name="connsiteX35" fmla="*/ 1250302 w 3200400"/>
              <a:gd name="connsiteY35" fmla="*/ 914400 h 2379306"/>
              <a:gd name="connsiteX36" fmla="*/ 1362269 w 3200400"/>
              <a:gd name="connsiteY36" fmla="*/ 989045 h 2379306"/>
              <a:gd name="connsiteX37" fmla="*/ 1427583 w 3200400"/>
              <a:gd name="connsiteY37" fmla="*/ 1026367 h 2379306"/>
              <a:gd name="connsiteX38" fmla="*/ 1455575 w 3200400"/>
              <a:gd name="connsiteY38" fmla="*/ 1045029 h 2379306"/>
              <a:gd name="connsiteX39" fmla="*/ 1520889 w 3200400"/>
              <a:gd name="connsiteY39" fmla="*/ 1119674 h 2379306"/>
              <a:gd name="connsiteX40" fmla="*/ 1558212 w 3200400"/>
              <a:gd name="connsiteY40" fmla="*/ 1184988 h 2379306"/>
              <a:gd name="connsiteX41" fmla="*/ 1595534 w 3200400"/>
              <a:gd name="connsiteY41" fmla="*/ 1259633 h 2379306"/>
              <a:gd name="connsiteX42" fmla="*/ 1614195 w 3200400"/>
              <a:gd name="connsiteY42" fmla="*/ 1315616 h 2379306"/>
              <a:gd name="connsiteX43" fmla="*/ 1642187 w 3200400"/>
              <a:gd name="connsiteY43" fmla="*/ 1343608 h 2379306"/>
              <a:gd name="connsiteX44" fmla="*/ 1726163 w 3200400"/>
              <a:gd name="connsiteY44" fmla="*/ 1464906 h 2379306"/>
              <a:gd name="connsiteX45" fmla="*/ 1791477 w 3200400"/>
              <a:gd name="connsiteY45" fmla="*/ 1567543 h 2379306"/>
              <a:gd name="connsiteX46" fmla="*/ 1838130 w 3200400"/>
              <a:gd name="connsiteY46" fmla="*/ 1651518 h 2379306"/>
              <a:gd name="connsiteX47" fmla="*/ 1847461 w 3200400"/>
              <a:gd name="connsiteY47" fmla="*/ 1698171 h 2379306"/>
              <a:gd name="connsiteX48" fmla="*/ 1866122 w 3200400"/>
              <a:gd name="connsiteY48" fmla="*/ 1735494 h 2379306"/>
              <a:gd name="connsiteX49" fmla="*/ 1875453 w 3200400"/>
              <a:gd name="connsiteY49" fmla="*/ 1763486 h 2379306"/>
              <a:gd name="connsiteX50" fmla="*/ 1894114 w 3200400"/>
              <a:gd name="connsiteY50" fmla="*/ 1903445 h 2379306"/>
              <a:gd name="connsiteX51" fmla="*/ 1922106 w 3200400"/>
              <a:gd name="connsiteY51" fmla="*/ 2174033 h 2379306"/>
              <a:gd name="connsiteX52" fmla="*/ 1959428 w 3200400"/>
              <a:gd name="connsiteY52" fmla="*/ 2258008 h 2379306"/>
              <a:gd name="connsiteX53" fmla="*/ 2136710 w 3200400"/>
              <a:gd name="connsiteY53" fmla="*/ 2248678 h 2379306"/>
              <a:gd name="connsiteX54" fmla="*/ 2388636 w 3200400"/>
              <a:gd name="connsiteY54" fmla="*/ 2258008 h 2379306"/>
              <a:gd name="connsiteX55" fmla="*/ 2565918 w 3200400"/>
              <a:gd name="connsiteY55" fmla="*/ 2267339 h 2379306"/>
              <a:gd name="connsiteX56" fmla="*/ 2631232 w 3200400"/>
              <a:gd name="connsiteY56" fmla="*/ 2286000 h 2379306"/>
              <a:gd name="connsiteX57" fmla="*/ 2817844 w 3200400"/>
              <a:gd name="connsiteY57" fmla="*/ 2258008 h 2379306"/>
              <a:gd name="connsiteX58" fmla="*/ 2901820 w 3200400"/>
              <a:gd name="connsiteY58" fmla="*/ 2211355 h 2379306"/>
              <a:gd name="connsiteX59" fmla="*/ 2939142 w 3200400"/>
              <a:gd name="connsiteY59" fmla="*/ 2202025 h 2379306"/>
              <a:gd name="connsiteX60" fmla="*/ 2967134 w 3200400"/>
              <a:gd name="connsiteY60" fmla="*/ 2192694 h 2379306"/>
              <a:gd name="connsiteX61" fmla="*/ 3032448 w 3200400"/>
              <a:gd name="connsiteY61" fmla="*/ 2211355 h 2379306"/>
              <a:gd name="connsiteX62" fmla="*/ 3069771 w 3200400"/>
              <a:gd name="connsiteY62" fmla="*/ 2239347 h 2379306"/>
              <a:gd name="connsiteX63" fmla="*/ 3200400 w 3200400"/>
              <a:gd name="connsiteY63" fmla="*/ 2313992 h 2379306"/>
              <a:gd name="connsiteX64" fmla="*/ 3097763 w 3200400"/>
              <a:gd name="connsiteY64" fmla="*/ 2323323 h 2379306"/>
              <a:gd name="connsiteX65" fmla="*/ 3069771 w 3200400"/>
              <a:gd name="connsiteY65" fmla="*/ 2332653 h 2379306"/>
              <a:gd name="connsiteX66" fmla="*/ 3032448 w 3200400"/>
              <a:gd name="connsiteY66" fmla="*/ 2341984 h 2379306"/>
              <a:gd name="connsiteX67" fmla="*/ 2920481 w 3200400"/>
              <a:gd name="connsiteY67" fmla="*/ 2360645 h 2379306"/>
              <a:gd name="connsiteX68" fmla="*/ 2687216 w 3200400"/>
              <a:gd name="connsiteY68" fmla="*/ 2351314 h 2379306"/>
              <a:gd name="connsiteX69" fmla="*/ 2640563 w 3200400"/>
              <a:gd name="connsiteY69" fmla="*/ 2332653 h 2379306"/>
              <a:gd name="connsiteX70" fmla="*/ 2537926 w 3200400"/>
              <a:gd name="connsiteY70" fmla="*/ 2323323 h 2379306"/>
              <a:gd name="connsiteX71" fmla="*/ 2463281 w 3200400"/>
              <a:gd name="connsiteY71" fmla="*/ 2304661 h 2379306"/>
              <a:gd name="connsiteX72" fmla="*/ 2276669 w 3200400"/>
              <a:gd name="connsiteY72" fmla="*/ 2286000 h 2379306"/>
              <a:gd name="connsiteX73" fmla="*/ 2155371 w 3200400"/>
              <a:gd name="connsiteY73" fmla="*/ 2304661 h 2379306"/>
              <a:gd name="connsiteX74" fmla="*/ 2127379 w 3200400"/>
              <a:gd name="connsiteY74" fmla="*/ 2332653 h 2379306"/>
              <a:gd name="connsiteX75" fmla="*/ 2211355 w 3200400"/>
              <a:gd name="connsiteY75" fmla="*/ 2360645 h 2379306"/>
              <a:gd name="connsiteX76" fmla="*/ 2295330 w 3200400"/>
              <a:gd name="connsiteY76" fmla="*/ 2369976 h 2379306"/>
              <a:gd name="connsiteX77" fmla="*/ 2341983 w 3200400"/>
              <a:gd name="connsiteY77" fmla="*/ 2379306 h 2379306"/>
              <a:gd name="connsiteX78" fmla="*/ 2547257 w 3200400"/>
              <a:gd name="connsiteY78" fmla="*/ 2360645 h 2379306"/>
              <a:gd name="connsiteX79" fmla="*/ 2537926 w 3200400"/>
              <a:gd name="connsiteY79" fmla="*/ 2248678 h 2379306"/>
              <a:gd name="connsiteX80" fmla="*/ 2481942 w 3200400"/>
              <a:gd name="connsiteY80" fmla="*/ 2239347 h 2379306"/>
              <a:gd name="connsiteX81" fmla="*/ 2416628 w 3200400"/>
              <a:gd name="connsiteY81" fmla="*/ 2248678 h 2379306"/>
              <a:gd name="connsiteX82" fmla="*/ 2323322 w 3200400"/>
              <a:gd name="connsiteY82" fmla="*/ 2258008 h 2379306"/>
              <a:gd name="connsiteX83" fmla="*/ 2230016 w 3200400"/>
              <a:gd name="connsiteY83" fmla="*/ 2286000 h 2379306"/>
              <a:gd name="connsiteX84" fmla="*/ 2202024 w 3200400"/>
              <a:gd name="connsiteY84" fmla="*/ 2295331 h 2379306"/>
              <a:gd name="connsiteX85" fmla="*/ 2090057 w 3200400"/>
              <a:gd name="connsiteY85" fmla="*/ 2351314 h 2379306"/>
              <a:gd name="connsiteX86" fmla="*/ 2052734 w 3200400"/>
              <a:gd name="connsiteY86" fmla="*/ 2369976 h 2379306"/>
              <a:gd name="connsiteX87" fmla="*/ 1856791 w 3200400"/>
              <a:gd name="connsiteY87" fmla="*/ 2341984 h 2379306"/>
              <a:gd name="connsiteX88" fmla="*/ 1726163 w 3200400"/>
              <a:gd name="connsiteY88" fmla="*/ 2323323 h 2379306"/>
              <a:gd name="connsiteX89" fmla="*/ 1660848 w 3200400"/>
              <a:gd name="connsiteY89" fmla="*/ 2304661 h 2379306"/>
              <a:gd name="connsiteX90" fmla="*/ 1586204 w 3200400"/>
              <a:gd name="connsiteY90" fmla="*/ 2276669 h 2379306"/>
              <a:gd name="connsiteX91" fmla="*/ 1502228 w 3200400"/>
              <a:gd name="connsiteY91" fmla="*/ 2267339 h 2379306"/>
              <a:gd name="connsiteX92" fmla="*/ 1390261 w 3200400"/>
              <a:gd name="connsiteY92" fmla="*/ 2341984 h 2379306"/>
              <a:gd name="connsiteX93" fmla="*/ 1371600 w 3200400"/>
              <a:gd name="connsiteY93" fmla="*/ 2313992 h 2379306"/>
              <a:gd name="connsiteX94" fmla="*/ 1315616 w 3200400"/>
              <a:gd name="connsiteY94" fmla="*/ 2295331 h 2379306"/>
              <a:gd name="connsiteX95" fmla="*/ 559836 w 3200400"/>
              <a:gd name="connsiteY95" fmla="*/ 2286000 h 2379306"/>
              <a:gd name="connsiteX96" fmla="*/ 466530 w 3200400"/>
              <a:gd name="connsiteY96" fmla="*/ 2267339 h 2379306"/>
              <a:gd name="connsiteX97" fmla="*/ 102636 w 3200400"/>
              <a:gd name="connsiteY97" fmla="*/ 2230016 h 2379306"/>
              <a:gd name="connsiteX98" fmla="*/ 37322 w 3200400"/>
              <a:gd name="connsiteY98" fmla="*/ 2127380 h 2379306"/>
              <a:gd name="connsiteX99" fmla="*/ 18661 w 3200400"/>
              <a:gd name="connsiteY99" fmla="*/ 2034074 h 2379306"/>
              <a:gd name="connsiteX100" fmla="*/ 0 w 3200400"/>
              <a:gd name="connsiteY100" fmla="*/ 1959429 h 2379306"/>
              <a:gd name="connsiteX101" fmla="*/ 18661 w 3200400"/>
              <a:gd name="connsiteY101" fmla="*/ 1604865 h 2379306"/>
              <a:gd name="connsiteX102" fmla="*/ 74644 w 3200400"/>
              <a:gd name="connsiteY102" fmla="*/ 1520890 h 2379306"/>
              <a:gd name="connsiteX103" fmla="*/ 130628 w 3200400"/>
              <a:gd name="connsiteY103" fmla="*/ 1408923 h 2379306"/>
              <a:gd name="connsiteX104" fmla="*/ 261257 w 3200400"/>
              <a:gd name="connsiteY104" fmla="*/ 1212980 h 2379306"/>
              <a:gd name="connsiteX105" fmla="*/ 317240 w 3200400"/>
              <a:gd name="connsiteY105" fmla="*/ 1101012 h 2379306"/>
              <a:gd name="connsiteX106" fmla="*/ 363893 w 3200400"/>
              <a:gd name="connsiteY106" fmla="*/ 1045029 h 2379306"/>
              <a:gd name="connsiteX107" fmla="*/ 419877 w 3200400"/>
              <a:gd name="connsiteY107" fmla="*/ 942392 h 2379306"/>
              <a:gd name="connsiteX108" fmla="*/ 447869 w 3200400"/>
              <a:gd name="connsiteY108" fmla="*/ 858416 h 2379306"/>
              <a:gd name="connsiteX109" fmla="*/ 457200 w 3200400"/>
              <a:gd name="connsiteY109" fmla="*/ 830425 h 2379306"/>
              <a:gd name="connsiteX110" fmla="*/ 475861 w 3200400"/>
              <a:gd name="connsiteY110" fmla="*/ 765110 h 2379306"/>
              <a:gd name="connsiteX111" fmla="*/ 494522 w 3200400"/>
              <a:gd name="connsiteY111" fmla="*/ 830425 h 2379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</a:cxnLst>
            <a:rect l="l" t="t" r="r" b="b"/>
            <a:pathLst>
              <a:path w="3200400" h="2379306">
                <a:moveTo>
                  <a:pt x="354563" y="662474"/>
                </a:moveTo>
                <a:cubicBezTo>
                  <a:pt x="370114" y="659364"/>
                  <a:pt x="385404" y="654359"/>
                  <a:pt x="401216" y="653143"/>
                </a:cubicBezTo>
                <a:cubicBezTo>
                  <a:pt x="547262" y="641909"/>
                  <a:pt x="695727" y="651823"/>
                  <a:pt x="839755" y="625151"/>
                </a:cubicBezTo>
                <a:cubicBezTo>
                  <a:pt x="870030" y="619545"/>
                  <a:pt x="883298" y="581608"/>
                  <a:pt x="905069" y="559837"/>
                </a:cubicBezTo>
                <a:cubicBezTo>
                  <a:pt x="926067" y="475847"/>
                  <a:pt x="897117" y="577331"/>
                  <a:pt x="951722" y="457200"/>
                </a:cubicBezTo>
                <a:cubicBezTo>
                  <a:pt x="957028" y="445526"/>
                  <a:pt x="955747" y="431552"/>
                  <a:pt x="961053" y="419878"/>
                </a:cubicBezTo>
                <a:cubicBezTo>
                  <a:pt x="977486" y="383725"/>
                  <a:pt x="991362" y="342902"/>
                  <a:pt x="1035697" y="335902"/>
                </a:cubicBezTo>
                <a:cubicBezTo>
                  <a:pt x="1081882" y="328610"/>
                  <a:pt x="1129004" y="329681"/>
                  <a:pt x="1175657" y="326571"/>
                </a:cubicBezTo>
                <a:cubicBezTo>
                  <a:pt x="1184987" y="317241"/>
                  <a:pt x="1194959" y="308510"/>
                  <a:pt x="1203648" y="298580"/>
                </a:cubicBezTo>
                <a:cubicBezTo>
                  <a:pt x="1216762" y="283592"/>
                  <a:pt x="1226168" y="265249"/>
                  <a:pt x="1240971" y="251927"/>
                </a:cubicBezTo>
                <a:cubicBezTo>
                  <a:pt x="1257642" y="236923"/>
                  <a:pt x="1279251" y="228374"/>
                  <a:pt x="1296955" y="214604"/>
                </a:cubicBezTo>
                <a:cubicBezTo>
                  <a:pt x="1307371" y="206503"/>
                  <a:pt x="1314809" y="195059"/>
                  <a:pt x="1324946" y="186612"/>
                </a:cubicBezTo>
                <a:cubicBezTo>
                  <a:pt x="1350746" y="165111"/>
                  <a:pt x="1366614" y="162481"/>
                  <a:pt x="1399591" y="149290"/>
                </a:cubicBezTo>
                <a:cubicBezTo>
                  <a:pt x="1408922" y="139959"/>
                  <a:pt x="1416604" y="128618"/>
                  <a:pt x="1427583" y="121298"/>
                </a:cubicBezTo>
                <a:cubicBezTo>
                  <a:pt x="1435617" y="115942"/>
                  <a:pt x="1487917" y="103882"/>
                  <a:pt x="1492897" y="102637"/>
                </a:cubicBezTo>
                <a:cubicBezTo>
                  <a:pt x="1505338" y="93306"/>
                  <a:pt x="1516009" y="80961"/>
                  <a:pt x="1530220" y="74645"/>
                </a:cubicBezTo>
                <a:cubicBezTo>
                  <a:pt x="1544712" y="68204"/>
                  <a:pt x="1561488" y="69160"/>
                  <a:pt x="1576873" y="65314"/>
                </a:cubicBezTo>
                <a:cubicBezTo>
                  <a:pt x="1586415" y="62929"/>
                  <a:pt x="1595323" y="58369"/>
                  <a:pt x="1604865" y="55984"/>
                </a:cubicBezTo>
                <a:cubicBezTo>
                  <a:pt x="1641257" y="46886"/>
                  <a:pt x="1679953" y="42591"/>
                  <a:pt x="1716832" y="37323"/>
                </a:cubicBezTo>
                <a:cubicBezTo>
                  <a:pt x="1811625" y="5724"/>
                  <a:pt x="1753374" y="21652"/>
                  <a:pt x="1894114" y="0"/>
                </a:cubicBezTo>
                <a:cubicBezTo>
                  <a:pt x="1881673" y="15551"/>
                  <a:pt x="1867346" y="29765"/>
                  <a:pt x="1856791" y="46653"/>
                </a:cubicBezTo>
                <a:cubicBezTo>
                  <a:pt x="1809905" y="121671"/>
                  <a:pt x="1911197" y="11225"/>
                  <a:pt x="1819469" y="121298"/>
                </a:cubicBezTo>
                <a:cubicBezTo>
                  <a:pt x="1799758" y="144951"/>
                  <a:pt x="1767925" y="159073"/>
                  <a:pt x="1754155" y="186612"/>
                </a:cubicBezTo>
                <a:cubicBezTo>
                  <a:pt x="1733957" y="227007"/>
                  <a:pt x="1737781" y="224923"/>
                  <a:pt x="1707502" y="261257"/>
                </a:cubicBezTo>
                <a:cubicBezTo>
                  <a:pt x="1701870" y="268015"/>
                  <a:pt x="1694118" y="272880"/>
                  <a:pt x="1688840" y="279918"/>
                </a:cubicBezTo>
                <a:cubicBezTo>
                  <a:pt x="1675383" y="297860"/>
                  <a:pt x="1665529" y="318389"/>
                  <a:pt x="1651518" y="335902"/>
                </a:cubicBezTo>
                <a:cubicBezTo>
                  <a:pt x="1640527" y="349641"/>
                  <a:pt x="1625645" y="359867"/>
                  <a:pt x="1614195" y="373225"/>
                </a:cubicBezTo>
                <a:cubicBezTo>
                  <a:pt x="1606897" y="381739"/>
                  <a:pt x="1603973" y="393832"/>
                  <a:pt x="1595534" y="401216"/>
                </a:cubicBezTo>
                <a:cubicBezTo>
                  <a:pt x="1530136" y="458440"/>
                  <a:pt x="1552220" y="420762"/>
                  <a:pt x="1483567" y="466531"/>
                </a:cubicBezTo>
                <a:cubicBezTo>
                  <a:pt x="1454061" y="486202"/>
                  <a:pt x="1429097" y="512174"/>
                  <a:pt x="1399591" y="531845"/>
                </a:cubicBezTo>
                <a:cubicBezTo>
                  <a:pt x="1380930" y="544286"/>
                  <a:pt x="1360729" y="554680"/>
                  <a:pt x="1343608" y="569167"/>
                </a:cubicBezTo>
                <a:cubicBezTo>
                  <a:pt x="1320104" y="589055"/>
                  <a:pt x="1303912" y="617403"/>
                  <a:pt x="1278293" y="634482"/>
                </a:cubicBezTo>
                <a:cubicBezTo>
                  <a:pt x="1211331" y="679124"/>
                  <a:pt x="1238169" y="655945"/>
                  <a:pt x="1194318" y="699796"/>
                </a:cubicBezTo>
                <a:cubicBezTo>
                  <a:pt x="1191208" y="709127"/>
                  <a:pt x="1184470" y="717966"/>
                  <a:pt x="1184987" y="727788"/>
                </a:cubicBezTo>
                <a:cubicBezTo>
                  <a:pt x="1187623" y="777869"/>
                  <a:pt x="1193316" y="828003"/>
                  <a:pt x="1203648" y="877078"/>
                </a:cubicBezTo>
                <a:cubicBezTo>
                  <a:pt x="1211708" y="915362"/>
                  <a:pt x="1225756" y="899672"/>
                  <a:pt x="1250302" y="914400"/>
                </a:cubicBezTo>
                <a:cubicBezTo>
                  <a:pt x="1288766" y="937478"/>
                  <a:pt x="1325306" y="963633"/>
                  <a:pt x="1362269" y="989045"/>
                </a:cubicBezTo>
                <a:cubicBezTo>
                  <a:pt x="1415434" y="1025596"/>
                  <a:pt x="1379794" y="1010438"/>
                  <a:pt x="1427583" y="1026367"/>
                </a:cubicBezTo>
                <a:cubicBezTo>
                  <a:pt x="1436914" y="1032588"/>
                  <a:pt x="1446960" y="1037850"/>
                  <a:pt x="1455575" y="1045029"/>
                </a:cubicBezTo>
                <a:cubicBezTo>
                  <a:pt x="1480825" y="1066070"/>
                  <a:pt x="1500717" y="1094459"/>
                  <a:pt x="1520889" y="1119674"/>
                </a:cubicBezTo>
                <a:cubicBezTo>
                  <a:pt x="1541490" y="1181474"/>
                  <a:pt x="1514275" y="1109666"/>
                  <a:pt x="1558212" y="1184988"/>
                </a:cubicBezTo>
                <a:cubicBezTo>
                  <a:pt x="1572229" y="1209017"/>
                  <a:pt x="1586737" y="1233242"/>
                  <a:pt x="1595534" y="1259633"/>
                </a:cubicBezTo>
                <a:cubicBezTo>
                  <a:pt x="1601754" y="1278294"/>
                  <a:pt x="1604642" y="1298421"/>
                  <a:pt x="1614195" y="1315616"/>
                </a:cubicBezTo>
                <a:cubicBezTo>
                  <a:pt x="1620603" y="1327151"/>
                  <a:pt x="1633599" y="1333589"/>
                  <a:pt x="1642187" y="1343608"/>
                </a:cubicBezTo>
                <a:cubicBezTo>
                  <a:pt x="1665675" y="1371011"/>
                  <a:pt x="1714962" y="1447674"/>
                  <a:pt x="1726163" y="1464906"/>
                </a:cubicBezTo>
                <a:cubicBezTo>
                  <a:pt x="1748263" y="1498907"/>
                  <a:pt x="1773342" y="1531272"/>
                  <a:pt x="1791477" y="1567543"/>
                </a:cubicBezTo>
                <a:cubicBezTo>
                  <a:pt x="1824484" y="1633557"/>
                  <a:pt x="1807896" y="1606167"/>
                  <a:pt x="1838130" y="1651518"/>
                </a:cubicBezTo>
                <a:cubicBezTo>
                  <a:pt x="1841240" y="1667069"/>
                  <a:pt x="1842446" y="1683126"/>
                  <a:pt x="1847461" y="1698171"/>
                </a:cubicBezTo>
                <a:cubicBezTo>
                  <a:pt x="1851860" y="1711367"/>
                  <a:pt x="1860643" y="1722709"/>
                  <a:pt x="1866122" y="1735494"/>
                </a:cubicBezTo>
                <a:cubicBezTo>
                  <a:pt x="1869996" y="1744534"/>
                  <a:pt x="1872343" y="1754155"/>
                  <a:pt x="1875453" y="1763486"/>
                </a:cubicBezTo>
                <a:cubicBezTo>
                  <a:pt x="1881673" y="1810139"/>
                  <a:pt x="1888800" y="1856680"/>
                  <a:pt x="1894114" y="1903445"/>
                </a:cubicBezTo>
                <a:cubicBezTo>
                  <a:pt x="1904352" y="1993542"/>
                  <a:pt x="1909283" y="2084267"/>
                  <a:pt x="1922106" y="2174033"/>
                </a:cubicBezTo>
                <a:cubicBezTo>
                  <a:pt x="1933022" y="2250448"/>
                  <a:pt x="1913137" y="2227148"/>
                  <a:pt x="1959428" y="2258008"/>
                </a:cubicBezTo>
                <a:cubicBezTo>
                  <a:pt x="2029716" y="2211150"/>
                  <a:pt x="1972629" y="2241046"/>
                  <a:pt x="2136710" y="2248678"/>
                </a:cubicBezTo>
                <a:lnTo>
                  <a:pt x="2388636" y="2258008"/>
                </a:lnTo>
                <a:lnTo>
                  <a:pt x="2565918" y="2267339"/>
                </a:lnTo>
                <a:cubicBezTo>
                  <a:pt x="2577890" y="2271329"/>
                  <a:pt x="2621118" y="2286532"/>
                  <a:pt x="2631232" y="2286000"/>
                </a:cubicBezTo>
                <a:cubicBezTo>
                  <a:pt x="2701663" y="2282293"/>
                  <a:pt x="2753764" y="2270825"/>
                  <a:pt x="2817844" y="2258008"/>
                </a:cubicBezTo>
                <a:cubicBezTo>
                  <a:pt x="2837643" y="2246129"/>
                  <a:pt x="2878020" y="2220280"/>
                  <a:pt x="2901820" y="2211355"/>
                </a:cubicBezTo>
                <a:cubicBezTo>
                  <a:pt x="2913827" y="2206852"/>
                  <a:pt x="2926812" y="2205548"/>
                  <a:pt x="2939142" y="2202025"/>
                </a:cubicBezTo>
                <a:cubicBezTo>
                  <a:pt x="2948599" y="2199323"/>
                  <a:pt x="2957803" y="2195804"/>
                  <a:pt x="2967134" y="2192694"/>
                </a:cubicBezTo>
                <a:cubicBezTo>
                  <a:pt x="2988905" y="2198914"/>
                  <a:pt x="3011835" y="2201985"/>
                  <a:pt x="3032448" y="2211355"/>
                </a:cubicBezTo>
                <a:cubicBezTo>
                  <a:pt x="3046605" y="2217790"/>
                  <a:pt x="3056832" y="2230721"/>
                  <a:pt x="3069771" y="2239347"/>
                </a:cubicBezTo>
                <a:cubicBezTo>
                  <a:pt x="3170620" y="2306579"/>
                  <a:pt x="3136383" y="2292652"/>
                  <a:pt x="3200400" y="2313992"/>
                </a:cubicBezTo>
                <a:cubicBezTo>
                  <a:pt x="3166188" y="2317102"/>
                  <a:pt x="3131771" y="2318465"/>
                  <a:pt x="3097763" y="2323323"/>
                </a:cubicBezTo>
                <a:cubicBezTo>
                  <a:pt x="3088027" y="2324714"/>
                  <a:pt x="3079228" y="2329951"/>
                  <a:pt x="3069771" y="2332653"/>
                </a:cubicBezTo>
                <a:cubicBezTo>
                  <a:pt x="3057440" y="2336176"/>
                  <a:pt x="3044967" y="2339202"/>
                  <a:pt x="3032448" y="2341984"/>
                </a:cubicBezTo>
                <a:cubicBezTo>
                  <a:pt x="2983341" y="2352896"/>
                  <a:pt x="2974992" y="2352857"/>
                  <a:pt x="2920481" y="2360645"/>
                </a:cubicBezTo>
                <a:cubicBezTo>
                  <a:pt x="2842726" y="2357535"/>
                  <a:pt x="2764647" y="2359057"/>
                  <a:pt x="2687216" y="2351314"/>
                </a:cubicBezTo>
                <a:cubicBezTo>
                  <a:pt x="2670550" y="2349647"/>
                  <a:pt x="2657025" y="2335740"/>
                  <a:pt x="2640563" y="2332653"/>
                </a:cubicBezTo>
                <a:cubicBezTo>
                  <a:pt x="2606798" y="2326322"/>
                  <a:pt x="2572138" y="2326433"/>
                  <a:pt x="2537926" y="2323323"/>
                </a:cubicBezTo>
                <a:cubicBezTo>
                  <a:pt x="2513044" y="2317102"/>
                  <a:pt x="2488823" y="2306983"/>
                  <a:pt x="2463281" y="2304661"/>
                </a:cubicBezTo>
                <a:cubicBezTo>
                  <a:pt x="2332596" y="2292781"/>
                  <a:pt x="2394787" y="2299125"/>
                  <a:pt x="2276669" y="2286000"/>
                </a:cubicBezTo>
                <a:cubicBezTo>
                  <a:pt x="2236236" y="2292220"/>
                  <a:pt x="2194417" y="2292459"/>
                  <a:pt x="2155371" y="2304661"/>
                </a:cubicBezTo>
                <a:cubicBezTo>
                  <a:pt x="2142776" y="2308597"/>
                  <a:pt x="2118048" y="2323322"/>
                  <a:pt x="2127379" y="2332653"/>
                </a:cubicBezTo>
                <a:cubicBezTo>
                  <a:pt x="2148243" y="2353517"/>
                  <a:pt x="2182551" y="2354244"/>
                  <a:pt x="2211355" y="2360645"/>
                </a:cubicBezTo>
                <a:cubicBezTo>
                  <a:pt x="2238848" y="2366755"/>
                  <a:pt x="2267449" y="2365993"/>
                  <a:pt x="2295330" y="2369976"/>
                </a:cubicBezTo>
                <a:cubicBezTo>
                  <a:pt x="2311030" y="2372219"/>
                  <a:pt x="2326432" y="2376196"/>
                  <a:pt x="2341983" y="2379306"/>
                </a:cubicBezTo>
                <a:lnTo>
                  <a:pt x="2547257" y="2360645"/>
                </a:lnTo>
                <a:cubicBezTo>
                  <a:pt x="2619239" y="2324654"/>
                  <a:pt x="2574235" y="2260781"/>
                  <a:pt x="2537926" y="2248678"/>
                </a:cubicBezTo>
                <a:cubicBezTo>
                  <a:pt x="2519978" y="2242695"/>
                  <a:pt x="2500603" y="2242457"/>
                  <a:pt x="2481942" y="2239347"/>
                </a:cubicBezTo>
                <a:cubicBezTo>
                  <a:pt x="2460171" y="2242457"/>
                  <a:pt x="2438470" y="2246108"/>
                  <a:pt x="2416628" y="2248678"/>
                </a:cubicBezTo>
                <a:cubicBezTo>
                  <a:pt x="2385585" y="2252330"/>
                  <a:pt x="2353972" y="2251878"/>
                  <a:pt x="2323322" y="2258008"/>
                </a:cubicBezTo>
                <a:cubicBezTo>
                  <a:pt x="2291481" y="2264376"/>
                  <a:pt x="2261052" y="2276450"/>
                  <a:pt x="2230016" y="2286000"/>
                </a:cubicBezTo>
                <a:cubicBezTo>
                  <a:pt x="2220616" y="2288892"/>
                  <a:pt x="2210658" y="2290621"/>
                  <a:pt x="2202024" y="2295331"/>
                </a:cubicBezTo>
                <a:cubicBezTo>
                  <a:pt x="2093482" y="2354536"/>
                  <a:pt x="2165906" y="2332353"/>
                  <a:pt x="2090057" y="2351314"/>
                </a:cubicBezTo>
                <a:cubicBezTo>
                  <a:pt x="2077616" y="2357535"/>
                  <a:pt x="2066620" y="2369159"/>
                  <a:pt x="2052734" y="2369976"/>
                </a:cubicBezTo>
                <a:cubicBezTo>
                  <a:pt x="1908979" y="2378433"/>
                  <a:pt x="1968808" y="2357986"/>
                  <a:pt x="1856791" y="2341984"/>
                </a:cubicBezTo>
                <a:lnTo>
                  <a:pt x="1726163" y="2323323"/>
                </a:lnTo>
                <a:cubicBezTo>
                  <a:pt x="1704391" y="2317102"/>
                  <a:pt x="1682329" y="2311821"/>
                  <a:pt x="1660848" y="2304661"/>
                </a:cubicBezTo>
                <a:cubicBezTo>
                  <a:pt x="1635638" y="2296258"/>
                  <a:pt x="1612071" y="2282755"/>
                  <a:pt x="1586204" y="2276669"/>
                </a:cubicBezTo>
                <a:cubicBezTo>
                  <a:pt x="1558788" y="2270218"/>
                  <a:pt x="1530220" y="2270449"/>
                  <a:pt x="1502228" y="2267339"/>
                </a:cubicBezTo>
                <a:cubicBezTo>
                  <a:pt x="1184644" y="2340628"/>
                  <a:pt x="1441904" y="2238692"/>
                  <a:pt x="1390261" y="2341984"/>
                </a:cubicBezTo>
                <a:cubicBezTo>
                  <a:pt x="1385246" y="2352014"/>
                  <a:pt x="1381109" y="2319935"/>
                  <a:pt x="1371600" y="2313992"/>
                </a:cubicBezTo>
                <a:cubicBezTo>
                  <a:pt x="1354919" y="2303567"/>
                  <a:pt x="1335275" y="2296009"/>
                  <a:pt x="1315616" y="2295331"/>
                </a:cubicBezTo>
                <a:cubicBezTo>
                  <a:pt x="1063820" y="2286648"/>
                  <a:pt x="811763" y="2289110"/>
                  <a:pt x="559836" y="2286000"/>
                </a:cubicBezTo>
                <a:cubicBezTo>
                  <a:pt x="528734" y="2279780"/>
                  <a:pt x="498112" y="2270277"/>
                  <a:pt x="466530" y="2267339"/>
                </a:cubicBezTo>
                <a:cubicBezTo>
                  <a:pt x="94803" y="2232760"/>
                  <a:pt x="264620" y="2284013"/>
                  <a:pt x="102636" y="2230016"/>
                </a:cubicBezTo>
                <a:cubicBezTo>
                  <a:pt x="89978" y="2212295"/>
                  <a:pt x="46072" y="2158006"/>
                  <a:pt x="37322" y="2127380"/>
                </a:cubicBezTo>
                <a:cubicBezTo>
                  <a:pt x="28608" y="2096882"/>
                  <a:pt x="25542" y="2065037"/>
                  <a:pt x="18661" y="2034074"/>
                </a:cubicBezTo>
                <a:cubicBezTo>
                  <a:pt x="13097" y="2009037"/>
                  <a:pt x="6220" y="1984311"/>
                  <a:pt x="0" y="1959429"/>
                </a:cubicBezTo>
                <a:cubicBezTo>
                  <a:pt x="6220" y="1841241"/>
                  <a:pt x="-1198" y="1721539"/>
                  <a:pt x="18661" y="1604865"/>
                </a:cubicBezTo>
                <a:cubicBezTo>
                  <a:pt x="24306" y="1571700"/>
                  <a:pt x="57953" y="1550099"/>
                  <a:pt x="74644" y="1520890"/>
                </a:cubicBezTo>
                <a:cubicBezTo>
                  <a:pt x="95347" y="1484660"/>
                  <a:pt x="109000" y="1444608"/>
                  <a:pt x="130628" y="1408923"/>
                </a:cubicBezTo>
                <a:cubicBezTo>
                  <a:pt x="171314" y="1341792"/>
                  <a:pt x="226152" y="1283191"/>
                  <a:pt x="261257" y="1212980"/>
                </a:cubicBezTo>
                <a:cubicBezTo>
                  <a:pt x="279918" y="1175657"/>
                  <a:pt x="295481" y="1136618"/>
                  <a:pt x="317240" y="1101012"/>
                </a:cubicBezTo>
                <a:cubicBezTo>
                  <a:pt x="329907" y="1080285"/>
                  <a:pt x="350066" y="1065001"/>
                  <a:pt x="363893" y="1045029"/>
                </a:cubicBezTo>
                <a:cubicBezTo>
                  <a:pt x="374627" y="1029524"/>
                  <a:pt x="408578" y="967815"/>
                  <a:pt x="419877" y="942392"/>
                </a:cubicBezTo>
                <a:cubicBezTo>
                  <a:pt x="445614" y="884484"/>
                  <a:pt x="432705" y="911489"/>
                  <a:pt x="447869" y="858416"/>
                </a:cubicBezTo>
                <a:cubicBezTo>
                  <a:pt x="450571" y="848959"/>
                  <a:pt x="454374" y="839845"/>
                  <a:pt x="457200" y="830425"/>
                </a:cubicBezTo>
                <a:cubicBezTo>
                  <a:pt x="463706" y="808737"/>
                  <a:pt x="453218" y="765110"/>
                  <a:pt x="475861" y="765110"/>
                </a:cubicBezTo>
                <a:cubicBezTo>
                  <a:pt x="498504" y="765110"/>
                  <a:pt x="488302" y="808653"/>
                  <a:pt x="494522" y="830425"/>
                </a:cubicBezTo>
              </a:path>
            </a:pathLst>
          </a:custGeom>
          <a:solidFill>
            <a:srgbClr val="9DC3E6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00514DE5-5B83-5840-7179-48B31A15A06C}"/>
              </a:ext>
            </a:extLst>
          </p:cNvPr>
          <p:cNvSpPr/>
          <p:nvPr/>
        </p:nvSpPr>
        <p:spPr>
          <a:xfrm>
            <a:off x="2799070" y="3362577"/>
            <a:ext cx="834755" cy="1069464"/>
          </a:xfrm>
          <a:custGeom>
            <a:avLst/>
            <a:gdLst>
              <a:gd name="connsiteX0" fmla="*/ 56097 w 834755"/>
              <a:gd name="connsiteY0" fmla="*/ 61758 h 1069464"/>
              <a:gd name="connsiteX1" fmla="*/ 102750 w 834755"/>
              <a:gd name="connsiteY1" fmla="*/ 89750 h 1069464"/>
              <a:gd name="connsiteX2" fmla="*/ 130742 w 834755"/>
              <a:gd name="connsiteY2" fmla="*/ 117741 h 1069464"/>
              <a:gd name="connsiteX3" fmla="*/ 168065 w 834755"/>
              <a:gd name="connsiteY3" fmla="*/ 136403 h 1069464"/>
              <a:gd name="connsiteX4" fmla="*/ 289363 w 834755"/>
              <a:gd name="connsiteY4" fmla="*/ 220378 h 1069464"/>
              <a:gd name="connsiteX5" fmla="*/ 317354 w 834755"/>
              <a:gd name="connsiteY5" fmla="*/ 248370 h 1069464"/>
              <a:gd name="connsiteX6" fmla="*/ 326685 w 834755"/>
              <a:gd name="connsiteY6" fmla="*/ 285692 h 1069464"/>
              <a:gd name="connsiteX7" fmla="*/ 345346 w 834755"/>
              <a:gd name="connsiteY7" fmla="*/ 313684 h 1069464"/>
              <a:gd name="connsiteX8" fmla="*/ 354677 w 834755"/>
              <a:gd name="connsiteY8" fmla="*/ 351007 h 1069464"/>
              <a:gd name="connsiteX9" fmla="*/ 336016 w 834755"/>
              <a:gd name="connsiteY9" fmla="*/ 518958 h 1069464"/>
              <a:gd name="connsiteX10" fmla="*/ 308024 w 834755"/>
              <a:gd name="connsiteY10" fmla="*/ 686909 h 1069464"/>
              <a:gd name="connsiteX11" fmla="*/ 317354 w 834755"/>
              <a:gd name="connsiteY11" fmla="*/ 808207 h 1069464"/>
              <a:gd name="connsiteX12" fmla="*/ 345346 w 834755"/>
              <a:gd name="connsiteY12" fmla="*/ 826868 h 1069464"/>
              <a:gd name="connsiteX13" fmla="*/ 354677 w 834755"/>
              <a:gd name="connsiteY13" fmla="*/ 854860 h 1069464"/>
              <a:gd name="connsiteX14" fmla="*/ 373338 w 834755"/>
              <a:gd name="connsiteY14" fmla="*/ 901513 h 1069464"/>
              <a:gd name="connsiteX15" fmla="*/ 382669 w 834755"/>
              <a:gd name="connsiteY15" fmla="*/ 957496 h 1069464"/>
              <a:gd name="connsiteX16" fmla="*/ 410661 w 834755"/>
              <a:gd name="connsiteY16" fmla="*/ 1050803 h 1069464"/>
              <a:gd name="connsiteX17" fmla="*/ 457314 w 834755"/>
              <a:gd name="connsiteY17" fmla="*/ 1060133 h 1069464"/>
              <a:gd name="connsiteX18" fmla="*/ 485306 w 834755"/>
              <a:gd name="connsiteY18" fmla="*/ 1069464 h 1069464"/>
              <a:gd name="connsiteX19" fmla="*/ 597273 w 834755"/>
              <a:gd name="connsiteY19" fmla="*/ 1050803 h 1069464"/>
              <a:gd name="connsiteX20" fmla="*/ 643926 w 834755"/>
              <a:gd name="connsiteY20" fmla="*/ 1041472 h 1069464"/>
              <a:gd name="connsiteX21" fmla="*/ 709240 w 834755"/>
              <a:gd name="connsiteY21" fmla="*/ 976158 h 1069464"/>
              <a:gd name="connsiteX22" fmla="*/ 727901 w 834755"/>
              <a:gd name="connsiteY22" fmla="*/ 957496 h 1069464"/>
              <a:gd name="connsiteX23" fmla="*/ 755893 w 834755"/>
              <a:gd name="connsiteY23" fmla="*/ 882852 h 1069464"/>
              <a:gd name="connsiteX24" fmla="*/ 765224 w 834755"/>
              <a:gd name="connsiteY24" fmla="*/ 854860 h 1069464"/>
              <a:gd name="connsiteX25" fmla="*/ 727901 w 834755"/>
              <a:gd name="connsiteY25" fmla="*/ 677578 h 1069464"/>
              <a:gd name="connsiteX26" fmla="*/ 709240 w 834755"/>
              <a:gd name="connsiteY26" fmla="*/ 602933 h 1069464"/>
              <a:gd name="connsiteX27" fmla="*/ 718571 w 834755"/>
              <a:gd name="connsiteY27" fmla="*/ 490966 h 1069464"/>
              <a:gd name="connsiteX28" fmla="*/ 737232 w 834755"/>
              <a:gd name="connsiteY28" fmla="*/ 462974 h 1069464"/>
              <a:gd name="connsiteX29" fmla="*/ 765224 w 834755"/>
              <a:gd name="connsiteY29" fmla="*/ 434982 h 1069464"/>
              <a:gd name="connsiteX30" fmla="*/ 821208 w 834755"/>
              <a:gd name="connsiteY30" fmla="*/ 397660 h 1069464"/>
              <a:gd name="connsiteX31" fmla="*/ 811877 w 834755"/>
              <a:gd name="connsiteY31" fmla="*/ 183056 h 1069464"/>
              <a:gd name="connsiteX32" fmla="*/ 783885 w 834755"/>
              <a:gd name="connsiteY32" fmla="*/ 155064 h 1069464"/>
              <a:gd name="connsiteX33" fmla="*/ 699910 w 834755"/>
              <a:gd name="connsiteY33" fmla="*/ 127072 h 1069464"/>
              <a:gd name="connsiteX34" fmla="*/ 625265 w 834755"/>
              <a:gd name="connsiteY34" fmla="*/ 136403 h 1069464"/>
              <a:gd name="connsiteX35" fmla="*/ 578612 w 834755"/>
              <a:gd name="connsiteY35" fmla="*/ 155064 h 1069464"/>
              <a:gd name="connsiteX36" fmla="*/ 513297 w 834755"/>
              <a:gd name="connsiteY36" fmla="*/ 173725 h 1069464"/>
              <a:gd name="connsiteX37" fmla="*/ 410661 w 834755"/>
              <a:gd name="connsiteY37" fmla="*/ 164394 h 1069464"/>
              <a:gd name="connsiteX38" fmla="*/ 364008 w 834755"/>
              <a:gd name="connsiteY38" fmla="*/ 145733 h 1069464"/>
              <a:gd name="connsiteX39" fmla="*/ 252040 w 834755"/>
              <a:gd name="connsiteY39" fmla="*/ 71088 h 1069464"/>
              <a:gd name="connsiteX40" fmla="*/ 186726 w 834755"/>
              <a:gd name="connsiteY40" fmla="*/ 33766 h 1069464"/>
              <a:gd name="connsiteX41" fmla="*/ 140073 w 834755"/>
              <a:gd name="connsiteY41" fmla="*/ 5774 h 1069464"/>
              <a:gd name="connsiteX42" fmla="*/ 114 w 834755"/>
              <a:gd name="connsiteY42" fmla="*/ 43096 h 1069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34755" h="1069464">
                <a:moveTo>
                  <a:pt x="56097" y="61758"/>
                </a:moveTo>
                <a:cubicBezTo>
                  <a:pt x="71648" y="71089"/>
                  <a:pt x="88242" y="78869"/>
                  <a:pt x="102750" y="89750"/>
                </a:cubicBezTo>
                <a:cubicBezTo>
                  <a:pt x="113306" y="97667"/>
                  <a:pt x="120004" y="110071"/>
                  <a:pt x="130742" y="117741"/>
                </a:cubicBezTo>
                <a:cubicBezTo>
                  <a:pt x="142061" y="125826"/>
                  <a:pt x="156629" y="128486"/>
                  <a:pt x="168065" y="136403"/>
                </a:cubicBezTo>
                <a:cubicBezTo>
                  <a:pt x="305216" y="231354"/>
                  <a:pt x="203771" y="177583"/>
                  <a:pt x="289363" y="220378"/>
                </a:cubicBezTo>
                <a:cubicBezTo>
                  <a:pt x="298693" y="229709"/>
                  <a:pt x="310807" y="236913"/>
                  <a:pt x="317354" y="248370"/>
                </a:cubicBezTo>
                <a:cubicBezTo>
                  <a:pt x="323716" y="259504"/>
                  <a:pt x="321633" y="273905"/>
                  <a:pt x="326685" y="285692"/>
                </a:cubicBezTo>
                <a:cubicBezTo>
                  <a:pt x="331102" y="295999"/>
                  <a:pt x="339126" y="304353"/>
                  <a:pt x="345346" y="313684"/>
                </a:cubicBezTo>
                <a:cubicBezTo>
                  <a:pt x="348456" y="326125"/>
                  <a:pt x="354677" y="338183"/>
                  <a:pt x="354677" y="351007"/>
                </a:cubicBezTo>
                <a:cubicBezTo>
                  <a:pt x="354677" y="480224"/>
                  <a:pt x="349174" y="435627"/>
                  <a:pt x="336016" y="518958"/>
                </a:cubicBezTo>
                <a:cubicBezTo>
                  <a:pt x="309692" y="685678"/>
                  <a:pt x="329726" y="600093"/>
                  <a:pt x="308024" y="686909"/>
                </a:cubicBezTo>
                <a:cubicBezTo>
                  <a:pt x="311134" y="727342"/>
                  <a:pt x="306905" y="769024"/>
                  <a:pt x="317354" y="808207"/>
                </a:cubicBezTo>
                <a:cubicBezTo>
                  <a:pt x="320243" y="819042"/>
                  <a:pt x="338341" y="818111"/>
                  <a:pt x="345346" y="826868"/>
                </a:cubicBezTo>
                <a:cubicBezTo>
                  <a:pt x="351490" y="834548"/>
                  <a:pt x="351224" y="845651"/>
                  <a:pt x="354677" y="854860"/>
                </a:cubicBezTo>
                <a:cubicBezTo>
                  <a:pt x="360558" y="870542"/>
                  <a:pt x="367118" y="885962"/>
                  <a:pt x="373338" y="901513"/>
                </a:cubicBezTo>
                <a:cubicBezTo>
                  <a:pt x="376448" y="920174"/>
                  <a:pt x="379994" y="938768"/>
                  <a:pt x="382669" y="957496"/>
                </a:cubicBezTo>
                <a:cubicBezTo>
                  <a:pt x="385657" y="978409"/>
                  <a:pt x="376876" y="1036324"/>
                  <a:pt x="410661" y="1050803"/>
                </a:cubicBezTo>
                <a:cubicBezTo>
                  <a:pt x="425238" y="1057050"/>
                  <a:pt x="441929" y="1056287"/>
                  <a:pt x="457314" y="1060133"/>
                </a:cubicBezTo>
                <a:cubicBezTo>
                  <a:pt x="466856" y="1062518"/>
                  <a:pt x="475975" y="1066354"/>
                  <a:pt x="485306" y="1069464"/>
                </a:cubicBezTo>
                <a:lnTo>
                  <a:pt x="597273" y="1050803"/>
                </a:lnTo>
                <a:cubicBezTo>
                  <a:pt x="612891" y="1048047"/>
                  <a:pt x="630731" y="1050269"/>
                  <a:pt x="643926" y="1041472"/>
                </a:cubicBezTo>
                <a:cubicBezTo>
                  <a:pt x="669544" y="1024393"/>
                  <a:pt x="687469" y="997929"/>
                  <a:pt x="709240" y="976158"/>
                </a:cubicBezTo>
                <a:lnTo>
                  <a:pt x="727901" y="957496"/>
                </a:lnTo>
                <a:cubicBezTo>
                  <a:pt x="749083" y="893956"/>
                  <a:pt x="722418" y="972117"/>
                  <a:pt x="755893" y="882852"/>
                </a:cubicBezTo>
                <a:cubicBezTo>
                  <a:pt x="759346" y="873643"/>
                  <a:pt x="762114" y="864191"/>
                  <a:pt x="765224" y="854860"/>
                </a:cubicBezTo>
                <a:cubicBezTo>
                  <a:pt x="725812" y="578970"/>
                  <a:pt x="769899" y="814070"/>
                  <a:pt x="727901" y="677578"/>
                </a:cubicBezTo>
                <a:cubicBezTo>
                  <a:pt x="720358" y="653065"/>
                  <a:pt x="709240" y="602933"/>
                  <a:pt x="709240" y="602933"/>
                </a:cubicBezTo>
                <a:cubicBezTo>
                  <a:pt x="712350" y="565611"/>
                  <a:pt x="711226" y="527690"/>
                  <a:pt x="718571" y="490966"/>
                </a:cubicBezTo>
                <a:cubicBezTo>
                  <a:pt x="720770" y="479970"/>
                  <a:pt x="730053" y="471589"/>
                  <a:pt x="737232" y="462974"/>
                </a:cubicBezTo>
                <a:cubicBezTo>
                  <a:pt x="745680" y="452837"/>
                  <a:pt x="754486" y="442652"/>
                  <a:pt x="765224" y="434982"/>
                </a:cubicBezTo>
                <a:cubicBezTo>
                  <a:pt x="844314" y="378489"/>
                  <a:pt x="771270" y="447595"/>
                  <a:pt x="821208" y="397660"/>
                </a:cubicBezTo>
                <a:cubicBezTo>
                  <a:pt x="838586" y="310765"/>
                  <a:pt x="842939" y="313517"/>
                  <a:pt x="811877" y="183056"/>
                </a:cubicBezTo>
                <a:cubicBezTo>
                  <a:pt x="808821" y="170219"/>
                  <a:pt x="795687" y="160965"/>
                  <a:pt x="783885" y="155064"/>
                </a:cubicBezTo>
                <a:cubicBezTo>
                  <a:pt x="757494" y="141868"/>
                  <a:pt x="699910" y="127072"/>
                  <a:pt x="699910" y="127072"/>
                </a:cubicBezTo>
                <a:cubicBezTo>
                  <a:pt x="675028" y="130182"/>
                  <a:pt x="649698" y="130765"/>
                  <a:pt x="625265" y="136403"/>
                </a:cubicBezTo>
                <a:cubicBezTo>
                  <a:pt x="608945" y="140169"/>
                  <a:pt x="594501" y="149768"/>
                  <a:pt x="578612" y="155064"/>
                </a:cubicBezTo>
                <a:cubicBezTo>
                  <a:pt x="557131" y="162224"/>
                  <a:pt x="535069" y="167505"/>
                  <a:pt x="513297" y="173725"/>
                </a:cubicBezTo>
                <a:cubicBezTo>
                  <a:pt x="479085" y="170615"/>
                  <a:pt x="444426" y="170725"/>
                  <a:pt x="410661" y="164394"/>
                </a:cubicBezTo>
                <a:cubicBezTo>
                  <a:pt x="394199" y="161307"/>
                  <a:pt x="378989" y="153223"/>
                  <a:pt x="364008" y="145733"/>
                </a:cubicBezTo>
                <a:cubicBezTo>
                  <a:pt x="288320" y="107889"/>
                  <a:pt x="312779" y="116643"/>
                  <a:pt x="252040" y="71088"/>
                </a:cubicBezTo>
                <a:cubicBezTo>
                  <a:pt x="218526" y="45953"/>
                  <a:pt x="226572" y="55903"/>
                  <a:pt x="186726" y="33766"/>
                </a:cubicBezTo>
                <a:cubicBezTo>
                  <a:pt x="170873" y="24959"/>
                  <a:pt x="155624" y="15105"/>
                  <a:pt x="140073" y="5774"/>
                </a:cubicBezTo>
                <a:cubicBezTo>
                  <a:pt x="-9196" y="15726"/>
                  <a:pt x="114" y="-31652"/>
                  <a:pt x="114" y="43096"/>
                </a:cubicBezTo>
              </a:path>
            </a:pathLst>
          </a:custGeom>
          <a:solidFill>
            <a:srgbClr val="9DC3E6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676E3D4C-4D87-9DD9-38A9-E32FE7835AF6}"/>
              </a:ext>
            </a:extLst>
          </p:cNvPr>
          <p:cNvSpPr/>
          <p:nvPr/>
        </p:nvSpPr>
        <p:spPr>
          <a:xfrm>
            <a:off x="8011973" y="3349092"/>
            <a:ext cx="1281317" cy="971425"/>
          </a:xfrm>
          <a:custGeom>
            <a:avLst/>
            <a:gdLst>
              <a:gd name="connsiteX0" fmla="*/ 1104035 w 1281317"/>
              <a:gd name="connsiteY0" fmla="*/ 598 h 971425"/>
              <a:gd name="connsiteX1" fmla="*/ 1057382 w 1281317"/>
              <a:gd name="connsiteY1" fmla="*/ 37920 h 971425"/>
              <a:gd name="connsiteX2" fmla="*/ 1029390 w 1281317"/>
              <a:gd name="connsiteY2" fmla="*/ 28590 h 971425"/>
              <a:gd name="connsiteX3" fmla="*/ 926754 w 1281317"/>
              <a:gd name="connsiteY3" fmla="*/ 37920 h 971425"/>
              <a:gd name="connsiteX4" fmla="*/ 898762 w 1281317"/>
              <a:gd name="connsiteY4" fmla="*/ 47251 h 971425"/>
              <a:gd name="connsiteX5" fmla="*/ 852109 w 1281317"/>
              <a:gd name="connsiteY5" fmla="*/ 56581 h 971425"/>
              <a:gd name="connsiteX6" fmla="*/ 814786 w 1281317"/>
              <a:gd name="connsiteY6" fmla="*/ 75243 h 971425"/>
              <a:gd name="connsiteX7" fmla="*/ 786794 w 1281317"/>
              <a:gd name="connsiteY7" fmla="*/ 84573 h 971425"/>
              <a:gd name="connsiteX8" fmla="*/ 768133 w 1281317"/>
              <a:gd name="connsiteY8" fmla="*/ 103235 h 971425"/>
              <a:gd name="connsiteX9" fmla="*/ 693488 w 1281317"/>
              <a:gd name="connsiteY9" fmla="*/ 131226 h 971425"/>
              <a:gd name="connsiteX10" fmla="*/ 656166 w 1281317"/>
              <a:gd name="connsiteY10" fmla="*/ 149888 h 971425"/>
              <a:gd name="connsiteX11" fmla="*/ 618843 w 1281317"/>
              <a:gd name="connsiteY11" fmla="*/ 159218 h 971425"/>
              <a:gd name="connsiteX12" fmla="*/ 572190 w 1281317"/>
              <a:gd name="connsiteY12" fmla="*/ 177879 h 971425"/>
              <a:gd name="connsiteX13" fmla="*/ 516207 w 1281317"/>
              <a:gd name="connsiteY13" fmla="*/ 205871 h 971425"/>
              <a:gd name="connsiteX14" fmla="*/ 432231 w 1281317"/>
              <a:gd name="connsiteY14" fmla="*/ 289847 h 971425"/>
              <a:gd name="connsiteX15" fmla="*/ 404239 w 1281317"/>
              <a:gd name="connsiteY15" fmla="*/ 317839 h 971425"/>
              <a:gd name="connsiteX16" fmla="*/ 366917 w 1281317"/>
              <a:gd name="connsiteY16" fmla="*/ 383153 h 971425"/>
              <a:gd name="connsiteX17" fmla="*/ 348256 w 1281317"/>
              <a:gd name="connsiteY17" fmla="*/ 420475 h 971425"/>
              <a:gd name="connsiteX18" fmla="*/ 320264 w 1281317"/>
              <a:gd name="connsiteY18" fmla="*/ 439137 h 971425"/>
              <a:gd name="connsiteX19" fmla="*/ 273611 w 1281317"/>
              <a:gd name="connsiteY19" fmla="*/ 523112 h 971425"/>
              <a:gd name="connsiteX20" fmla="*/ 245619 w 1281317"/>
              <a:gd name="connsiteY20" fmla="*/ 541773 h 971425"/>
              <a:gd name="connsiteX21" fmla="*/ 226958 w 1281317"/>
              <a:gd name="connsiteY21" fmla="*/ 597757 h 971425"/>
              <a:gd name="connsiteX22" fmla="*/ 208296 w 1281317"/>
              <a:gd name="connsiteY22" fmla="*/ 616418 h 971425"/>
              <a:gd name="connsiteX23" fmla="*/ 180305 w 1281317"/>
              <a:gd name="connsiteY23" fmla="*/ 691063 h 971425"/>
              <a:gd name="connsiteX24" fmla="*/ 152313 w 1281317"/>
              <a:gd name="connsiteY24" fmla="*/ 709724 h 971425"/>
              <a:gd name="connsiteX25" fmla="*/ 105660 w 1281317"/>
              <a:gd name="connsiteY25" fmla="*/ 793700 h 971425"/>
              <a:gd name="connsiteX26" fmla="*/ 77668 w 1281317"/>
              <a:gd name="connsiteY26" fmla="*/ 831022 h 971425"/>
              <a:gd name="connsiteX27" fmla="*/ 49676 w 1281317"/>
              <a:gd name="connsiteY27" fmla="*/ 887006 h 971425"/>
              <a:gd name="connsiteX28" fmla="*/ 21684 w 1281317"/>
              <a:gd name="connsiteY28" fmla="*/ 905667 h 971425"/>
              <a:gd name="connsiteX29" fmla="*/ 12354 w 1281317"/>
              <a:gd name="connsiteY29" fmla="*/ 942990 h 971425"/>
              <a:gd name="connsiteX30" fmla="*/ 3023 w 1281317"/>
              <a:gd name="connsiteY30" fmla="*/ 970981 h 971425"/>
              <a:gd name="connsiteX31" fmla="*/ 59007 w 1281317"/>
              <a:gd name="connsiteY31" fmla="*/ 952320 h 971425"/>
              <a:gd name="connsiteX32" fmla="*/ 96329 w 1281317"/>
              <a:gd name="connsiteY32" fmla="*/ 924328 h 971425"/>
              <a:gd name="connsiteX33" fmla="*/ 124321 w 1281317"/>
              <a:gd name="connsiteY33" fmla="*/ 905667 h 971425"/>
              <a:gd name="connsiteX34" fmla="*/ 236288 w 1281317"/>
              <a:gd name="connsiteY34" fmla="*/ 896337 h 971425"/>
              <a:gd name="connsiteX35" fmla="*/ 264280 w 1281317"/>
              <a:gd name="connsiteY35" fmla="*/ 887006 h 971425"/>
              <a:gd name="connsiteX36" fmla="*/ 320264 w 1281317"/>
              <a:gd name="connsiteY36" fmla="*/ 859014 h 971425"/>
              <a:gd name="connsiteX37" fmla="*/ 366917 w 1281317"/>
              <a:gd name="connsiteY37" fmla="*/ 849684 h 971425"/>
              <a:gd name="connsiteX38" fmla="*/ 450892 w 1281317"/>
              <a:gd name="connsiteY38" fmla="*/ 831022 h 971425"/>
              <a:gd name="connsiteX39" fmla="*/ 506876 w 1281317"/>
              <a:gd name="connsiteY39" fmla="*/ 821692 h 971425"/>
              <a:gd name="connsiteX40" fmla="*/ 712149 w 1281317"/>
              <a:gd name="connsiteY40" fmla="*/ 812361 h 971425"/>
              <a:gd name="connsiteX41" fmla="*/ 777464 w 1281317"/>
              <a:gd name="connsiteY41" fmla="*/ 793700 h 971425"/>
              <a:gd name="connsiteX42" fmla="*/ 861439 w 1281317"/>
              <a:gd name="connsiteY42" fmla="*/ 765708 h 971425"/>
              <a:gd name="connsiteX43" fmla="*/ 908092 w 1281317"/>
              <a:gd name="connsiteY43" fmla="*/ 756377 h 971425"/>
              <a:gd name="connsiteX44" fmla="*/ 982737 w 1281317"/>
              <a:gd name="connsiteY44" fmla="*/ 737716 h 971425"/>
              <a:gd name="connsiteX45" fmla="*/ 1150688 w 1281317"/>
              <a:gd name="connsiteY45" fmla="*/ 700394 h 971425"/>
              <a:gd name="connsiteX46" fmla="*/ 1178680 w 1281317"/>
              <a:gd name="connsiteY46" fmla="*/ 653741 h 971425"/>
              <a:gd name="connsiteX47" fmla="*/ 1197341 w 1281317"/>
              <a:gd name="connsiteY47" fmla="*/ 607088 h 971425"/>
              <a:gd name="connsiteX48" fmla="*/ 1216003 w 1281317"/>
              <a:gd name="connsiteY48" fmla="*/ 569765 h 971425"/>
              <a:gd name="connsiteX49" fmla="*/ 1225333 w 1281317"/>
              <a:gd name="connsiteY49" fmla="*/ 513781 h 971425"/>
              <a:gd name="connsiteX50" fmla="*/ 1262656 w 1281317"/>
              <a:gd name="connsiteY50" fmla="*/ 401814 h 971425"/>
              <a:gd name="connsiteX51" fmla="*/ 1281317 w 1281317"/>
              <a:gd name="connsiteY51" fmla="*/ 271186 h 971425"/>
              <a:gd name="connsiteX52" fmla="*/ 1262656 w 1281317"/>
              <a:gd name="connsiteY52" fmla="*/ 149888 h 971425"/>
              <a:gd name="connsiteX53" fmla="*/ 1225333 w 1281317"/>
              <a:gd name="connsiteY53" fmla="*/ 103235 h 971425"/>
              <a:gd name="connsiteX54" fmla="*/ 1169349 w 1281317"/>
              <a:gd name="connsiteY54" fmla="*/ 19259 h 971425"/>
              <a:gd name="connsiteX55" fmla="*/ 1104035 w 1281317"/>
              <a:gd name="connsiteY55" fmla="*/ 598 h 97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1317" h="971425">
                <a:moveTo>
                  <a:pt x="1104035" y="598"/>
                </a:moveTo>
                <a:cubicBezTo>
                  <a:pt x="1085374" y="3708"/>
                  <a:pt x="1076029" y="30927"/>
                  <a:pt x="1057382" y="37920"/>
                </a:cubicBezTo>
                <a:cubicBezTo>
                  <a:pt x="1048173" y="41373"/>
                  <a:pt x="1039225" y="28590"/>
                  <a:pt x="1029390" y="28590"/>
                </a:cubicBezTo>
                <a:cubicBezTo>
                  <a:pt x="995037" y="28590"/>
                  <a:pt x="960966" y="34810"/>
                  <a:pt x="926754" y="37920"/>
                </a:cubicBezTo>
                <a:cubicBezTo>
                  <a:pt x="917423" y="41030"/>
                  <a:pt x="908304" y="44866"/>
                  <a:pt x="898762" y="47251"/>
                </a:cubicBezTo>
                <a:cubicBezTo>
                  <a:pt x="883377" y="51097"/>
                  <a:pt x="867154" y="51566"/>
                  <a:pt x="852109" y="56581"/>
                </a:cubicBezTo>
                <a:cubicBezTo>
                  <a:pt x="838913" y="60980"/>
                  <a:pt x="827571" y="69764"/>
                  <a:pt x="814786" y="75243"/>
                </a:cubicBezTo>
                <a:cubicBezTo>
                  <a:pt x="805746" y="79117"/>
                  <a:pt x="796125" y="81463"/>
                  <a:pt x="786794" y="84573"/>
                </a:cubicBezTo>
                <a:cubicBezTo>
                  <a:pt x="780574" y="90794"/>
                  <a:pt x="775453" y="98355"/>
                  <a:pt x="768133" y="103235"/>
                </a:cubicBezTo>
                <a:cubicBezTo>
                  <a:pt x="738858" y="122752"/>
                  <a:pt x="726311" y="123021"/>
                  <a:pt x="693488" y="131226"/>
                </a:cubicBezTo>
                <a:cubicBezTo>
                  <a:pt x="681047" y="137447"/>
                  <a:pt x="669190" y="145004"/>
                  <a:pt x="656166" y="149888"/>
                </a:cubicBezTo>
                <a:cubicBezTo>
                  <a:pt x="644159" y="154391"/>
                  <a:pt x="631009" y="155163"/>
                  <a:pt x="618843" y="159218"/>
                </a:cubicBezTo>
                <a:cubicBezTo>
                  <a:pt x="602954" y="164514"/>
                  <a:pt x="587872" y="171998"/>
                  <a:pt x="572190" y="177879"/>
                </a:cubicBezTo>
                <a:cubicBezTo>
                  <a:pt x="544148" y="188395"/>
                  <a:pt x="540309" y="184447"/>
                  <a:pt x="516207" y="205871"/>
                </a:cubicBezTo>
                <a:lnTo>
                  <a:pt x="432231" y="289847"/>
                </a:lnTo>
                <a:cubicBezTo>
                  <a:pt x="422900" y="299178"/>
                  <a:pt x="410140" y="306037"/>
                  <a:pt x="404239" y="317839"/>
                </a:cubicBezTo>
                <a:cubicBezTo>
                  <a:pt x="347848" y="430622"/>
                  <a:pt x="419670" y="290835"/>
                  <a:pt x="366917" y="383153"/>
                </a:cubicBezTo>
                <a:cubicBezTo>
                  <a:pt x="360016" y="395229"/>
                  <a:pt x="357160" y="409790"/>
                  <a:pt x="348256" y="420475"/>
                </a:cubicBezTo>
                <a:cubicBezTo>
                  <a:pt x="341077" y="429090"/>
                  <a:pt x="329595" y="432916"/>
                  <a:pt x="320264" y="439137"/>
                </a:cubicBezTo>
                <a:cubicBezTo>
                  <a:pt x="309667" y="460332"/>
                  <a:pt x="287671" y="506709"/>
                  <a:pt x="273611" y="523112"/>
                </a:cubicBezTo>
                <a:cubicBezTo>
                  <a:pt x="266313" y="531626"/>
                  <a:pt x="254950" y="535553"/>
                  <a:pt x="245619" y="541773"/>
                </a:cubicBezTo>
                <a:cubicBezTo>
                  <a:pt x="239399" y="560434"/>
                  <a:pt x="235755" y="580163"/>
                  <a:pt x="226958" y="597757"/>
                </a:cubicBezTo>
                <a:cubicBezTo>
                  <a:pt x="223024" y="605625"/>
                  <a:pt x="212822" y="608875"/>
                  <a:pt x="208296" y="616418"/>
                </a:cubicBezTo>
                <a:cubicBezTo>
                  <a:pt x="174578" y="672614"/>
                  <a:pt x="235131" y="614307"/>
                  <a:pt x="180305" y="691063"/>
                </a:cubicBezTo>
                <a:cubicBezTo>
                  <a:pt x="173787" y="700188"/>
                  <a:pt x="161644" y="703504"/>
                  <a:pt x="152313" y="709724"/>
                </a:cubicBezTo>
                <a:cubicBezTo>
                  <a:pt x="134530" y="745290"/>
                  <a:pt x="129087" y="758559"/>
                  <a:pt x="105660" y="793700"/>
                </a:cubicBezTo>
                <a:cubicBezTo>
                  <a:pt x="97034" y="806639"/>
                  <a:pt x="86999" y="818581"/>
                  <a:pt x="77668" y="831022"/>
                </a:cubicBezTo>
                <a:cubicBezTo>
                  <a:pt x="70079" y="853787"/>
                  <a:pt x="67763" y="868919"/>
                  <a:pt x="49676" y="887006"/>
                </a:cubicBezTo>
                <a:cubicBezTo>
                  <a:pt x="41747" y="894935"/>
                  <a:pt x="31015" y="899447"/>
                  <a:pt x="21684" y="905667"/>
                </a:cubicBezTo>
                <a:cubicBezTo>
                  <a:pt x="18574" y="918108"/>
                  <a:pt x="15877" y="930660"/>
                  <a:pt x="12354" y="942990"/>
                </a:cubicBezTo>
                <a:cubicBezTo>
                  <a:pt x="9652" y="952447"/>
                  <a:pt x="-6621" y="969052"/>
                  <a:pt x="3023" y="970981"/>
                </a:cubicBezTo>
                <a:cubicBezTo>
                  <a:pt x="22312" y="974839"/>
                  <a:pt x="59007" y="952320"/>
                  <a:pt x="59007" y="952320"/>
                </a:cubicBezTo>
                <a:cubicBezTo>
                  <a:pt x="71448" y="942989"/>
                  <a:pt x="83675" y="933367"/>
                  <a:pt x="96329" y="924328"/>
                </a:cubicBezTo>
                <a:cubicBezTo>
                  <a:pt x="105454" y="917810"/>
                  <a:pt x="113325" y="907866"/>
                  <a:pt x="124321" y="905667"/>
                </a:cubicBezTo>
                <a:cubicBezTo>
                  <a:pt x="161045" y="898322"/>
                  <a:pt x="198966" y="899447"/>
                  <a:pt x="236288" y="896337"/>
                </a:cubicBezTo>
                <a:cubicBezTo>
                  <a:pt x="245619" y="893227"/>
                  <a:pt x="255483" y="891405"/>
                  <a:pt x="264280" y="887006"/>
                </a:cubicBezTo>
                <a:cubicBezTo>
                  <a:pt x="309886" y="864203"/>
                  <a:pt x="273362" y="870739"/>
                  <a:pt x="320264" y="859014"/>
                </a:cubicBezTo>
                <a:cubicBezTo>
                  <a:pt x="335649" y="855168"/>
                  <a:pt x="351436" y="853124"/>
                  <a:pt x="366917" y="849684"/>
                </a:cubicBezTo>
                <a:cubicBezTo>
                  <a:pt x="434315" y="834707"/>
                  <a:pt x="373496" y="845094"/>
                  <a:pt x="450892" y="831022"/>
                </a:cubicBezTo>
                <a:cubicBezTo>
                  <a:pt x="469506" y="827638"/>
                  <a:pt x="488005" y="823040"/>
                  <a:pt x="506876" y="821692"/>
                </a:cubicBezTo>
                <a:cubicBezTo>
                  <a:pt x="575197" y="816812"/>
                  <a:pt x="643725" y="815471"/>
                  <a:pt x="712149" y="812361"/>
                </a:cubicBezTo>
                <a:cubicBezTo>
                  <a:pt x="733921" y="806141"/>
                  <a:pt x="755852" y="800454"/>
                  <a:pt x="777464" y="793700"/>
                </a:cubicBezTo>
                <a:cubicBezTo>
                  <a:pt x="805627" y="784899"/>
                  <a:pt x="832506" y="771495"/>
                  <a:pt x="861439" y="765708"/>
                </a:cubicBezTo>
                <a:cubicBezTo>
                  <a:pt x="876990" y="762598"/>
                  <a:pt x="892639" y="759943"/>
                  <a:pt x="908092" y="756377"/>
                </a:cubicBezTo>
                <a:cubicBezTo>
                  <a:pt x="933083" y="750610"/>
                  <a:pt x="957588" y="742746"/>
                  <a:pt x="982737" y="737716"/>
                </a:cubicBezTo>
                <a:cubicBezTo>
                  <a:pt x="1146949" y="704874"/>
                  <a:pt x="1041736" y="736711"/>
                  <a:pt x="1150688" y="700394"/>
                </a:cubicBezTo>
                <a:cubicBezTo>
                  <a:pt x="1160019" y="684843"/>
                  <a:pt x="1170570" y="669962"/>
                  <a:pt x="1178680" y="653741"/>
                </a:cubicBezTo>
                <a:cubicBezTo>
                  <a:pt x="1186170" y="638760"/>
                  <a:pt x="1190539" y="622393"/>
                  <a:pt x="1197341" y="607088"/>
                </a:cubicBezTo>
                <a:cubicBezTo>
                  <a:pt x="1202990" y="594377"/>
                  <a:pt x="1209782" y="582206"/>
                  <a:pt x="1216003" y="569765"/>
                </a:cubicBezTo>
                <a:cubicBezTo>
                  <a:pt x="1219113" y="551104"/>
                  <a:pt x="1219350" y="531729"/>
                  <a:pt x="1225333" y="513781"/>
                </a:cubicBezTo>
                <a:cubicBezTo>
                  <a:pt x="1269169" y="382272"/>
                  <a:pt x="1243200" y="531519"/>
                  <a:pt x="1262656" y="401814"/>
                </a:cubicBezTo>
                <a:cubicBezTo>
                  <a:pt x="1269181" y="358316"/>
                  <a:pt x="1281317" y="271186"/>
                  <a:pt x="1281317" y="271186"/>
                </a:cubicBezTo>
                <a:cubicBezTo>
                  <a:pt x="1275097" y="230753"/>
                  <a:pt x="1275592" y="188697"/>
                  <a:pt x="1262656" y="149888"/>
                </a:cubicBezTo>
                <a:cubicBezTo>
                  <a:pt x="1256358" y="130995"/>
                  <a:pt x="1236380" y="119805"/>
                  <a:pt x="1225333" y="103235"/>
                </a:cubicBezTo>
                <a:cubicBezTo>
                  <a:pt x="1200809" y="66449"/>
                  <a:pt x="1211004" y="50500"/>
                  <a:pt x="1169349" y="19259"/>
                </a:cubicBezTo>
                <a:cubicBezTo>
                  <a:pt x="1152884" y="6911"/>
                  <a:pt x="1122696" y="-2512"/>
                  <a:pt x="1104035" y="598"/>
                </a:cubicBezTo>
                <a:close/>
              </a:path>
            </a:pathLst>
          </a:custGeom>
          <a:solidFill>
            <a:srgbClr val="843C0C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742BB2C3-A094-36F8-BDF1-FBBC1E26388E}"/>
              </a:ext>
            </a:extLst>
          </p:cNvPr>
          <p:cNvSpPr/>
          <p:nvPr/>
        </p:nvSpPr>
        <p:spPr>
          <a:xfrm>
            <a:off x="8416212" y="4021494"/>
            <a:ext cx="867747" cy="1138335"/>
          </a:xfrm>
          <a:custGeom>
            <a:avLst/>
            <a:gdLst>
              <a:gd name="connsiteX0" fmla="*/ 867747 w 867747"/>
              <a:gd name="connsiteY0" fmla="*/ 0 h 1138335"/>
              <a:gd name="connsiteX1" fmla="*/ 793102 w 867747"/>
              <a:gd name="connsiteY1" fmla="*/ 9330 h 1138335"/>
              <a:gd name="connsiteX2" fmla="*/ 746449 w 867747"/>
              <a:gd name="connsiteY2" fmla="*/ 37322 h 1138335"/>
              <a:gd name="connsiteX3" fmla="*/ 681135 w 867747"/>
              <a:gd name="connsiteY3" fmla="*/ 65314 h 1138335"/>
              <a:gd name="connsiteX4" fmla="*/ 625151 w 867747"/>
              <a:gd name="connsiteY4" fmla="*/ 74645 h 1138335"/>
              <a:gd name="connsiteX5" fmla="*/ 587829 w 867747"/>
              <a:gd name="connsiteY5" fmla="*/ 83975 h 1138335"/>
              <a:gd name="connsiteX6" fmla="*/ 485192 w 867747"/>
              <a:gd name="connsiteY6" fmla="*/ 102637 h 1138335"/>
              <a:gd name="connsiteX7" fmla="*/ 391886 w 867747"/>
              <a:gd name="connsiteY7" fmla="*/ 139959 h 1138335"/>
              <a:gd name="connsiteX8" fmla="*/ 335902 w 867747"/>
              <a:gd name="connsiteY8" fmla="*/ 158620 h 1138335"/>
              <a:gd name="connsiteX9" fmla="*/ 223935 w 867747"/>
              <a:gd name="connsiteY9" fmla="*/ 177282 h 1138335"/>
              <a:gd name="connsiteX10" fmla="*/ 139959 w 867747"/>
              <a:gd name="connsiteY10" fmla="*/ 205273 h 1138335"/>
              <a:gd name="connsiteX11" fmla="*/ 65315 w 867747"/>
              <a:gd name="connsiteY11" fmla="*/ 223935 h 1138335"/>
              <a:gd name="connsiteX12" fmla="*/ 0 w 867747"/>
              <a:gd name="connsiteY12" fmla="*/ 251926 h 1138335"/>
              <a:gd name="connsiteX13" fmla="*/ 9331 w 867747"/>
              <a:gd name="connsiteY13" fmla="*/ 858416 h 1138335"/>
              <a:gd name="connsiteX14" fmla="*/ 18661 w 867747"/>
              <a:gd name="connsiteY14" fmla="*/ 886408 h 1138335"/>
              <a:gd name="connsiteX15" fmla="*/ 46653 w 867747"/>
              <a:gd name="connsiteY15" fmla="*/ 923730 h 1138335"/>
              <a:gd name="connsiteX16" fmla="*/ 74645 w 867747"/>
              <a:gd name="connsiteY16" fmla="*/ 1007706 h 1138335"/>
              <a:gd name="connsiteX17" fmla="*/ 93306 w 867747"/>
              <a:gd name="connsiteY17" fmla="*/ 1035698 h 1138335"/>
              <a:gd name="connsiteX18" fmla="*/ 130629 w 867747"/>
              <a:gd name="connsiteY18" fmla="*/ 1091682 h 1138335"/>
              <a:gd name="connsiteX19" fmla="*/ 345233 w 867747"/>
              <a:gd name="connsiteY19" fmla="*/ 1110343 h 1138335"/>
              <a:gd name="connsiteX20" fmla="*/ 429208 w 867747"/>
              <a:gd name="connsiteY20" fmla="*/ 1129004 h 1138335"/>
              <a:gd name="connsiteX21" fmla="*/ 457200 w 867747"/>
              <a:gd name="connsiteY21" fmla="*/ 1138335 h 1138335"/>
              <a:gd name="connsiteX22" fmla="*/ 634482 w 867747"/>
              <a:gd name="connsiteY22" fmla="*/ 1129004 h 1138335"/>
              <a:gd name="connsiteX23" fmla="*/ 671804 w 867747"/>
              <a:gd name="connsiteY23" fmla="*/ 1045028 h 1138335"/>
              <a:gd name="connsiteX24" fmla="*/ 737119 w 867747"/>
              <a:gd name="connsiteY24" fmla="*/ 1007706 h 1138335"/>
              <a:gd name="connsiteX25" fmla="*/ 774441 w 867747"/>
              <a:gd name="connsiteY25" fmla="*/ 961053 h 1138335"/>
              <a:gd name="connsiteX26" fmla="*/ 793102 w 867747"/>
              <a:gd name="connsiteY26" fmla="*/ 886408 h 1138335"/>
              <a:gd name="connsiteX27" fmla="*/ 783772 w 867747"/>
              <a:gd name="connsiteY27" fmla="*/ 737118 h 1138335"/>
              <a:gd name="connsiteX28" fmla="*/ 746449 w 867747"/>
              <a:gd name="connsiteY28" fmla="*/ 718457 h 1138335"/>
              <a:gd name="connsiteX29" fmla="*/ 634482 w 867747"/>
              <a:gd name="connsiteY29" fmla="*/ 727788 h 1138335"/>
              <a:gd name="connsiteX30" fmla="*/ 597159 w 867747"/>
              <a:gd name="connsiteY30" fmla="*/ 755779 h 1138335"/>
              <a:gd name="connsiteX31" fmla="*/ 345233 w 867747"/>
              <a:gd name="connsiteY31" fmla="*/ 746449 h 1138335"/>
              <a:gd name="connsiteX32" fmla="*/ 298580 w 867747"/>
              <a:gd name="connsiteY32" fmla="*/ 709126 h 1138335"/>
              <a:gd name="connsiteX33" fmla="*/ 289249 w 867747"/>
              <a:gd name="connsiteY33" fmla="*/ 681135 h 1138335"/>
              <a:gd name="connsiteX34" fmla="*/ 270588 w 867747"/>
              <a:gd name="connsiteY34" fmla="*/ 615820 h 1138335"/>
              <a:gd name="connsiteX35" fmla="*/ 242596 w 867747"/>
              <a:gd name="connsiteY35" fmla="*/ 559837 h 1138335"/>
              <a:gd name="connsiteX36" fmla="*/ 205274 w 867747"/>
              <a:gd name="connsiteY36" fmla="*/ 475861 h 1138335"/>
              <a:gd name="connsiteX37" fmla="*/ 195943 w 867747"/>
              <a:gd name="connsiteY37" fmla="*/ 419877 h 1138335"/>
              <a:gd name="connsiteX38" fmla="*/ 186612 w 867747"/>
              <a:gd name="connsiteY38" fmla="*/ 382555 h 1138335"/>
              <a:gd name="connsiteX39" fmla="*/ 205274 w 867747"/>
              <a:gd name="connsiteY39" fmla="*/ 223935 h 1138335"/>
              <a:gd name="connsiteX40" fmla="*/ 214604 w 867747"/>
              <a:gd name="connsiteY40" fmla="*/ 251926 h 1138335"/>
              <a:gd name="connsiteX41" fmla="*/ 354564 w 867747"/>
              <a:gd name="connsiteY41" fmla="*/ 354563 h 1138335"/>
              <a:gd name="connsiteX42" fmla="*/ 550506 w 867747"/>
              <a:gd name="connsiteY42" fmla="*/ 335902 h 1138335"/>
              <a:gd name="connsiteX43" fmla="*/ 615821 w 867747"/>
              <a:gd name="connsiteY43" fmla="*/ 326571 h 1138335"/>
              <a:gd name="connsiteX44" fmla="*/ 690466 w 867747"/>
              <a:gd name="connsiteY44" fmla="*/ 307910 h 1138335"/>
              <a:gd name="connsiteX45" fmla="*/ 774441 w 867747"/>
              <a:gd name="connsiteY45" fmla="*/ 242596 h 1138335"/>
              <a:gd name="connsiteX46" fmla="*/ 802433 w 867747"/>
              <a:gd name="connsiteY46" fmla="*/ 223935 h 1138335"/>
              <a:gd name="connsiteX47" fmla="*/ 811764 w 867747"/>
              <a:gd name="connsiteY47" fmla="*/ 186612 h 1138335"/>
              <a:gd name="connsiteX48" fmla="*/ 821094 w 867747"/>
              <a:gd name="connsiteY48" fmla="*/ 158620 h 1138335"/>
              <a:gd name="connsiteX49" fmla="*/ 811764 w 867747"/>
              <a:gd name="connsiteY49" fmla="*/ 65314 h 1138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67747" h="1138335">
                <a:moveTo>
                  <a:pt x="867747" y="0"/>
                </a:moveTo>
                <a:cubicBezTo>
                  <a:pt x="842865" y="3110"/>
                  <a:pt x="817068" y="1956"/>
                  <a:pt x="793102" y="9330"/>
                </a:cubicBezTo>
                <a:cubicBezTo>
                  <a:pt x="775768" y="14663"/>
                  <a:pt x="762302" y="28514"/>
                  <a:pt x="746449" y="37322"/>
                </a:cubicBezTo>
                <a:cubicBezTo>
                  <a:pt x="727426" y="47891"/>
                  <a:pt x="703163" y="60419"/>
                  <a:pt x="681135" y="65314"/>
                </a:cubicBezTo>
                <a:cubicBezTo>
                  <a:pt x="662667" y="69418"/>
                  <a:pt x="643702" y="70935"/>
                  <a:pt x="625151" y="74645"/>
                </a:cubicBezTo>
                <a:cubicBezTo>
                  <a:pt x="612577" y="77160"/>
                  <a:pt x="600347" y="81193"/>
                  <a:pt x="587829" y="83975"/>
                </a:cubicBezTo>
                <a:cubicBezTo>
                  <a:pt x="548698" y="92671"/>
                  <a:pt x="525715" y="95883"/>
                  <a:pt x="485192" y="102637"/>
                </a:cubicBezTo>
                <a:cubicBezTo>
                  <a:pt x="430274" y="130096"/>
                  <a:pt x="461068" y="116898"/>
                  <a:pt x="391886" y="139959"/>
                </a:cubicBezTo>
                <a:lnTo>
                  <a:pt x="335902" y="158620"/>
                </a:lnTo>
                <a:cubicBezTo>
                  <a:pt x="267684" y="172264"/>
                  <a:pt x="304949" y="165708"/>
                  <a:pt x="223935" y="177282"/>
                </a:cubicBezTo>
                <a:cubicBezTo>
                  <a:pt x="195943" y="186612"/>
                  <a:pt x="168330" y="197167"/>
                  <a:pt x="139959" y="205273"/>
                </a:cubicBezTo>
                <a:cubicBezTo>
                  <a:pt x="96142" y="217792"/>
                  <a:pt x="100611" y="208808"/>
                  <a:pt x="65315" y="223935"/>
                </a:cubicBezTo>
                <a:cubicBezTo>
                  <a:pt x="-15376" y="258517"/>
                  <a:pt x="65633" y="230050"/>
                  <a:pt x="0" y="251926"/>
                </a:cubicBezTo>
                <a:cubicBezTo>
                  <a:pt x="3110" y="454089"/>
                  <a:pt x="3387" y="656316"/>
                  <a:pt x="9331" y="858416"/>
                </a:cubicBezTo>
                <a:cubicBezTo>
                  <a:pt x="9620" y="868247"/>
                  <a:pt x="13781" y="877869"/>
                  <a:pt x="18661" y="886408"/>
                </a:cubicBezTo>
                <a:cubicBezTo>
                  <a:pt x="26376" y="899910"/>
                  <a:pt x="37322" y="911289"/>
                  <a:pt x="46653" y="923730"/>
                </a:cubicBezTo>
                <a:cubicBezTo>
                  <a:pt x="55562" y="959367"/>
                  <a:pt x="57078" y="972571"/>
                  <a:pt x="74645" y="1007706"/>
                </a:cubicBezTo>
                <a:cubicBezTo>
                  <a:pt x="79660" y="1017736"/>
                  <a:pt x="88291" y="1025668"/>
                  <a:pt x="93306" y="1035698"/>
                </a:cubicBezTo>
                <a:cubicBezTo>
                  <a:pt x="102641" y="1054368"/>
                  <a:pt x="101275" y="1086037"/>
                  <a:pt x="130629" y="1091682"/>
                </a:cubicBezTo>
                <a:cubicBezTo>
                  <a:pt x="201142" y="1105242"/>
                  <a:pt x="273698" y="1104123"/>
                  <a:pt x="345233" y="1110343"/>
                </a:cubicBezTo>
                <a:cubicBezTo>
                  <a:pt x="408253" y="1131348"/>
                  <a:pt x="330670" y="1107106"/>
                  <a:pt x="429208" y="1129004"/>
                </a:cubicBezTo>
                <a:cubicBezTo>
                  <a:pt x="438809" y="1131138"/>
                  <a:pt x="447869" y="1135225"/>
                  <a:pt x="457200" y="1138335"/>
                </a:cubicBezTo>
                <a:cubicBezTo>
                  <a:pt x="516294" y="1135225"/>
                  <a:pt x="576261" y="1139590"/>
                  <a:pt x="634482" y="1129004"/>
                </a:cubicBezTo>
                <a:cubicBezTo>
                  <a:pt x="679833" y="1120758"/>
                  <a:pt x="654596" y="1066538"/>
                  <a:pt x="671804" y="1045028"/>
                </a:cubicBezTo>
                <a:cubicBezTo>
                  <a:pt x="687469" y="1025447"/>
                  <a:pt x="715347" y="1020147"/>
                  <a:pt x="737119" y="1007706"/>
                </a:cubicBezTo>
                <a:cubicBezTo>
                  <a:pt x="749560" y="992155"/>
                  <a:pt x="766096" y="979135"/>
                  <a:pt x="774441" y="961053"/>
                </a:cubicBezTo>
                <a:cubicBezTo>
                  <a:pt x="785189" y="937766"/>
                  <a:pt x="793102" y="886408"/>
                  <a:pt x="793102" y="886408"/>
                </a:cubicBezTo>
                <a:cubicBezTo>
                  <a:pt x="798679" y="836219"/>
                  <a:pt x="815199" y="784258"/>
                  <a:pt x="783772" y="737118"/>
                </a:cubicBezTo>
                <a:cubicBezTo>
                  <a:pt x="776056" y="725545"/>
                  <a:pt x="758890" y="724677"/>
                  <a:pt x="746449" y="718457"/>
                </a:cubicBezTo>
                <a:cubicBezTo>
                  <a:pt x="709127" y="721567"/>
                  <a:pt x="670816" y="718705"/>
                  <a:pt x="634482" y="727788"/>
                </a:cubicBezTo>
                <a:cubicBezTo>
                  <a:pt x="619395" y="731560"/>
                  <a:pt x="612678" y="754778"/>
                  <a:pt x="597159" y="755779"/>
                </a:cubicBezTo>
                <a:cubicBezTo>
                  <a:pt x="513300" y="761189"/>
                  <a:pt x="429208" y="749559"/>
                  <a:pt x="345233" y="746449"/>
                </a:cubicBezTo>
                <a:cubicBezTo>
                  <a:pt x="332516" y="737971"/>
                  <a:pt x="307445" y="723901"/>
                  <a:pt x="298580" y="709126"/>
                </a:cubicBezTo>
                <a:cubicBezTo>
                  <a:pt x="293520" y="700692"/>
                  <a:pt x="291951" y="690592"/>
                  <a:pt x="289249" y="681135"/>
                </a:cubicBezTo>
                <a:cubicBezTo>
                  <a:pt x="283316" y="660369"/>
                  <a:pt x="279540" y="635961"/>
                  <a:pt x="270588" y="615820"/>
                </a:cubicBezTo>
                <a:cubicBezTo>
                  <a:pt x="262114" y="596755"/>
                  <a:pt x="250621" y="579096"/>
                  <a:pt x="242596" y="559837"/>
                </a:cubicBezTo>
                <a:cubicBezTo>
                  <a:pt x="205582" y="471004"/>
                  <a:pt x="243287" y="532882"/>
                  <a:pt x="205274" y="475861"/>
                </a:cubicBezTo>
                <a:cubicBezTo>
                  <a:pt x="202164" y="457200"/>
                  <a:pt x="199653" y="438428"/>
                  <a:pt x="195943" y="419877"/>
                </a:cubicBezTo>
                <a:cubicBezTo>
                  <a:pt x="193428" y="407302"/>
                  <a:pt x="186002" y="395364"/>
                  <a:pt x="186612" y="382555"/>
                </a:cubicBezTo>
                <a:cubicBezTo>
                  <a:pt x="189144" y="329377"/>
                  <a:pt x="199053" y="276808"/>
                  <a:pt x="205274" y="223935"/>
                </a:cubicBezTo>
                <a:cubicBezTo>
                  <a:pt x="208384" y="233265"/>
                  <a:pt x="213304" y="242177"/>
                  <a:pt x="214604" y="251926"/>
                </a:cubicBezTo>
                <a:cubicBezTo>
                  <a:pt x="235260" y="406847"/>
                  <a:pt x="177604" y="367204"/>
                  <a:pt x="354564" y="354563"/>
                </a:cubicBezTo>
                <a:cubicBezTo>
                  <a:pt x="438757" y="326500"/>
                  <a:pt x="355580" y="351497"/>
                  <a:pt x="550506" y="335902"/>
                </a:cubicBezTo>
                <a:cubicBezTo>
                  <a:pt x="572429" y="334148"/>
                  <a:pt x="594128" y="330187"/>
                  <a:pt x="615821" y="326571"/>
                </a:cubicBezTo>
                <a:cubicBezTo>
                  <a:pt x="631795" y="323909"/>
                  <a:pt x="672437" y="316925"/>
                  <a:pt x="690466" y="307910"/>
                </a:cubicBezTo>
                <a:cubicBezTo>
                  <a:pt x="715710" y="295288"/>
                  <a:pt x="759577" y="254157"/>
                  <a:pt x="774441" y="242596"/>
                </a:cubicBezTo>
                <a:cubicBezTo>
                  <a:pt x="783293" y="235711"/>
                  <a:pt x="793102" y="230155"/>
                  <a:pt x="802433" y="223935"/>
                </a:cubicBezTo>
                <a:cubicBezTo>
                  <a:pt x="805543" y="211494"/>
                  <a:pt x="808241" y="198943"/>
                  <a:pt x="811764" y="186612"/>
                </a:cubicBezTo>
                <a:cubicBezTo>
                  <a:pt x="814466" y="177155"/>
                  <a:pt x="821094" y="168455"/>
                  <a:pt x="821094" y="158620"/>
                </a:cubicBezTo>
                <a:cubicBezTo>
                  <a:pt x="821094" y="127363"/>
                  <a:pt x="814874" y="96416"/>
                  <a:pt x="811764" y="65314"/>
                </a:cubicBezTo>
              </a:path>
            </a:pathLst>
          </a:custGeom>
          <a:solidFill>
            <a:srgbClr val="F4B183">
              <a:alpha val="4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B94CF0A7-186B-BD90-B77E-CBC98226E7E2}"/>
              </a:ext>
            </a:extLst>
          </p:cNvPr>
          <p:cNvSpPr/>
          <p:nvPr/>
        </p:nvSpPr>
        <p:spPr>
          <a:xfrm>
            <a:off x="8665330" y="4292082"/>
            <a:ext cx="544039" cy="531845"/>
          </a:xfrm>
          <a:custGeom>
            <a:avLst/>
            <a:gdLst>
              <a:gd name="connsiteX0" fmla="*/ 543984 w 544039"/>
              <a:gd name="connsiteY0" fmla="*/ 0 h 531845"/>
              <a:gd name="connsiteX1" fmla="*/ 432017 w 544039"/>
              <a:gd name="connsiteY1" fmla="*/ 9330 h 531845"/>
              <a:gd name="connsiteX2" fmla="*/ 376033 w 544039"/>
              <a:gd name="connsiteY2" fmla="*/ 27991 h 531845"/>
              <a:gd name="connsiteX3" fmla="*/ 282727 w 544039"/>
              <a:gd name="connsiteY3" fmla="*/ 55983 h 531845"/>
              <a:gd name="connsiteX4" fmla="*/ 226743 w 544039"/>
              <a:gd name="connsiteY4" fmla="*/ 65314 h 531845"/>
              <a:gd name="connsiteX5" fmla="*/ 198752 w 544039"/>
              <a:gd name="connsiteY5" fmla="*/ 74645 h 531845"/>
              <a:gd name="connsiteX6" fmla="*/ 30801 w 544039"/>
              <a:gd name="connsiteY6" fmla="*/ 93306 h 531845"/>
              <a:gd name="connsiteX7" fmla="*/ 2809 w 544039"/>
              <a:gd name="connsiteY7" fmla="*/ 102636 h 531845"/>
              <a:gd name="connsiteX8" fmla="*/ 12139 w 544039"/>
              <a:gd name="connsiteY8" fmla="*/ 429208 h 531845"/>
              <a:gd name="connsiteX9" fmla="*/ 68123 w 544039"/>
              <a:gd name="connsiteY9" fmla="*/ 466530 h 531845"/>
              <a:gd name="connsiteX10" fmla="*/ 236074 w 544039"/>
              <a:gd name="connsiteY10" fmla="*/ 485191 h 531845"/>
              <a:gd name="connsiteX11" fmla="*/ 292058 w 544039"/>
              <a:gd name="connsiteY11" fmla="*/ 494522 h 531845"/>
              <a:gd name="connsiteX12" fmla="*/ 329380 w 544039"/>
              <a:gd name="connsiteY12" fmla="*/ 503853 h 531845"/>
              <a:gd name="connsiteX13" fmla="*/ 385364 w 544039"/>
              <a:gd name="connsiteY13" fmla="*/ 513183 h 531845"/>
              <a:gd name="connsiteX14" fmla="*/ 450678 w 544039"/>
              <a:gd name="connsiteY14" fmla="*/ 531845 h 531845"/>
              <a:gd name="connsiteX15" fmla="*/ 515992 w 544039"/>
              <a:gd name="connsiteY15" fmla="*/ 522514 h 531845"/>
              <a:gd name="connsiteX16" fmla="*/ 534654 w 544039"/>
              <a:gd name="connsiteY16" fmla="*/ 270587 h 531845"/>
              <a:gd name="connsiteX17" fmla="*/ 534654 w 544039"/>
              <a:gd name="connsiteY17" fmla="*/ 93306 h 53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4039" h="531845">
                <a:moveTo>
                  <a:pt x="543984" y="0"/>
                </a:moveTo>
                <a:cubicBezTo>
                  <a:pt x="506662" y="3110"/>
                  <a:pt x="468959" y="3173"/>
                  <a:pt x="432017" y="9330"/>
                </a:cubicBezTo>
                <a:cubicBezTo>
                  <a:pt x="412614" y="12564"/>
                  <a:pt x="395322" y="24133"/>
                  <a:pt x="376033" y="27991"/>
                </a:cubicBezTo>
                <a:cubicBezTo>
                  <a:pt x="211246" y="60950"/>
                  <a:pt x="451523" y="9948"/>
                  <a:pt x="282727" y="55983"/>
                </a:cubicBezTo>
                <a:cubicBezTo>
                  <a:pt x="264475" y="60961"/>
                  <a:pt x="245404" y="62204"/>
                  <a:pt x="226743" y="65314"/>
                </a:cubicBezTo>
                <a:cubicBezTo>
                  <a:pt x="217413" y="68424"/>
                  <a:pt x="208293" y="72260"/>
                  <a:pt x="198752" y="74645"/>
                </a:cubicBezTo>
                <a:cubicBezTo>
                  <a:pt x="137306" y="90006"/>
                  <a:pt x="104056" y="87671"/>
                  <a:pt x="30801" y="93306"/>
                </a:cubicBezTo>
                <a:cubicBezTo>
                  <a:pt x="21470" y="96416"/>
                  <a:pt x="3355" y="92816"/>
                  <a:pt x="2809" y="102636"/>
                </a:cubicBezTo>
                <a:cubicBezTo>
                  <a:pt x="-3232" y="211370"/>
                  <a:pt x="739" y="320905"/>
                  <a:pt x="12139" y="429208"/>
                </a:cubicBezTo>
                <a:cubicBezTo>
                  <a:pt x="14567" y="452277"/>
                  <a:pt x="51850" y="461881"/>
                  <a:pt x="68123" y="466530"/>
                </a:cubicBezTo>
                <a:cubicBezTo>
                  <a:pt x="134522" y="485501"/>
                  <a:pt x="137841" y="478175"/>
                  <a:pt x="236074" y="485191"/>
                </a:cubicBezTo>
                <a:cubicBezTo>
                  <a:pt x="254735" y="488301"/>
                  <a:pt x="273507" y="490812"/>
                  <a:pt x="292058" y="494522"/>
                </a:cubicBezTo>
                <a:cubicBezTo>
                  <a:pt x="304633" y="497037"/>
                  <a:pt x="316805" y="501338"/>
                  <a:pt x="329380" y="503853"/>
                </a:cubicBezTo>
                <a:cubicBezTo>
                  <a:pt x="347931" y="507563"/>
                  <a:pt x="366703" y="510073"/>
                  <a:pt x="385364" y="513183"/>
                </a:cubicBezTo>
                <a:cubicBezTo>
                  <a:pt x="398563" y="517583"/>
                  <a:pt x="438963" y="531845"/>
                  <a:pt x="450678" y="531845"/>
                </a:cubicBezTo>
                <a:cubicBezTo>
                  <a:pt x="472670" y="531845"/>
                  <a:pt x="494221" y="525624"/>
                  <a:pt x="515992" y="522514"/>
                </a:cubicBezTo>
                <a:cubicBezTo>
                  <a:pt x="543610" y="412044"/>
                  <a:pt x="519625" y="518565"/>
                  <a:pt x="534654" y="270587"/>
                </a:cubicBezTo>
                <a:cubicBezTo>
                  <a:pt x="543694" y="121425"/>
                  <a:pt x="550222" y="233424"/>
                  <a:pt x="534654" y="93306"/>
                </a:cubicBezTo>
              </a:path>
            </a:pathLst>
          </a:custGeom>
          <a:solidFill>
            <a:srgbClr val="00B0F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8E2D2468-C361-52CA-69A8-BFEB5EEAD909}"/>
              </a:ext>
            </a:extLst>
          </p:cNvPr>
          <p:cNvSpPr/>
          <p:nvPr/>
        </p:nvSpPr>
        <p:spPr>
          <a:xfrm>
            <a:off x="4842588" y="5383763"/>
            <a:ext cx="4385388" cy="1177679"/>
          </a:xfrm>
          <a:custGeom>
            <a:avLst/>
            <a:gdLst>
              <a:gd name="connsiteX0" fmla="*/ 4385388 w 4385388"/>
              <a:gd name="connsiteY0" fmla="*/ 783772 h 1177679"/>
              <a:gd name="connsiteX1" fmla="*/ 4338734 w 4385388"/>
              <a:gd name="connsiteY1" fmla="*/ 774441 h 1177679"/>
              <a:gd name="connsiteX2" fmla="*/ 4170783 w 4385388"/>
              <a:gd name="connsiteY2" fmla="*/ 755780 h 1177679"/>
              <a:gd name="connsiteX3" fmla="*/ 4096139 w 4385388"/>
              <a:gd name="connsiteY3" fmla="*/ 746449 h 1177679"/>
              <a:gd name="connsiteX4" fmla="*/ 3974841 w 4385388"/>
              <a:gd name="connsiteY4" fmla="*/ 718457 h 1177679"/>
              <a:gd name="connsiteX5" fmla="*/ 3946849 w 4385388"/>
              <a:gd name="connsiteY5" fmla="*/ 709127 h 1177679"/>
              <a:gd name="connsiteX6" fmla="*/ 3909526 w 4385388"/>
              <a:gd name="connsiteY6" fmla="*/ 699796 h 1177679"/>
              <a:gd name="connsiteX7" fmla="*/ 3629608 w 4385388"/>
              <a:gd name="connsiteY7" fmla="*/ 671804 h 1177679"/>
              <a:gd name="connsiteX8" fmla="*/ 3582955 w 4385388"/>
              <a:gd name="connsiteY8" fmla="*/ 662474 h 1177679"/>
              <a:gd name="connsiteX9" fmla="*/ 3517641 w 4385388"/>
              <a:gd name="connsiteY9" fmla="*/ 643813 h 1177679"/>
              <a:gd name="connsiteX10" fmla="*/ 3405673 w 4385388"/>
              <a:gd name="connsiteY10" fmla="*/ 625151 h 1177679"/>
              <a:gd name="connsiteX11" fmla="*/ 3116424 w 4385388"/>
              <a:gd name="connsiteY11" fmla="*/ 597159 h 1177679"/>
              <a:gd name="connsiteX12" fmla="*/ 3060441 w 4385388"/>
              <a:gd name="connsiteY12" fmla="*/ 569168 h 1177679"/>
              <a:gd name="connsiteX13" fmla="*/ 3013788 w 4385388"/>
              <a:gd name="connsiteY13" fmla="*/ 559837 h 1177679"/>
              <a:gd name="connsiteX14" fmla="*/ 2948473 w 4385388"/>
              <a:gd name="connsiteY14" fmla="*/ 513184 h 1177679"/>
              <a:gd name="connsiteX15" fmla="*/ 2920481 w 4385388"/>
              <a:gd name="connsiteY15" fmla="*/ 494523 h 1177679"/>
              <a:gd name="connsiteX16" fmla="*/ 2864498 w 4385388"/>
              <a:gd name="connsiteY16" fmla="*/ 438539 h 1177679"/>
              <a:gd name="connsiteX17" fmla="*/ 2836506 w 4385388"/>
              <a:gd name="connsiteY17" fmla="*/ 410547 h 1177679"/>
              <a:gd name="connsiteX18" fmla="*/ 2789853 w 4385388"/>
              <a:gd name="connsiteY18" fmla="*/ 345233 h 1177679"/>
              <a:gd name="connsiteX19" fmla="*/ 2771192 w 4385388"/>
              <a:gd name="connsiteY19" fmla="*/ 307910 h 1177679"/>
              <a:gd name="connsiteX20" fmla="*/ 2743200 w 4385388"/>
              <a:gd name="connsiteY20" fmla="*/ 270588 h 1177679"/>
              <a:gd name="connsiteX21" fmla="*/ 2715208 w 4385388"/>
              <a:gd name="connsiteY21" fmla="*/ 242596 h 1177679"/>
              <a:gd name="connsiteX22" fmla="*/ 2687216 w 4385388"/>
              <a:gd name="connsiteY22" fmla="*/ 186613 h 1177679"/>
              <a:gd name="connsiteX23" fmla="*/ 2668555 w 4385388"/>
              <a:gd name="connsiteY23" fmla="*/ 167951 h 1177679"/>
              <a:gd name="connsiteX24" fmla="*/ 2631232 w 4385388"/>
              <a:gd name="connsiteY24" fmla="*/ 121298 h 1177679"/>
              <a:gd name="connsiteX25" fmla="*/ 2603241 w 4385388"/>
              <a:gd name="connsiteY25" fmla="*/ 102637 h 1177679"/>
              <a:gd name="connsiteX26" fmla="*/ 2528596 w 4385388"/>
              <a:gd name="connsiteY26" fmla="*/ 93306 h 1177679"/>
              <a:gd name="connsiteX27" fmla="*/ 2491273 w 4385388"/>
              <a:gd name="connsiteY27" fmla="*/ 74645 h 1177679"/>
              <a:gd name="connsiteX28" fmla="*/ 2425959 w 4385388"/>
              <a:gd name="connsiteY28" fmla="*/ 55984 h 1177679"/>
              <a:gd name="connsiteX29" fmla="*/ 2397967 w 4385388"/>
              <a:gd name="connsiteY29" fmla="*/ 37323 h 1177679"/>
              <a:gd name="connsiteX30" fmla="*/ 2304661 w 4385388"/>
              <a:gd name="connsiteY30" fmla="*/ 0 h 1177679"/>
              <a:gd name="connsiteX31" fmla="*/ 2043404 w 4385388"/>
              <a:gd name="connsiteY31" fmla="*/ 18661 h 1177679"/>
              <a:gd name="connsiteX32" fmla="*/ 2015412 w 4385388"/>
              <a:gd name="connsiteY32" fmla="*/ 37323 h 1177679"/>
              <a:gd name="connsiteX33" fmla="*/ 1950098 w 4385388"/>
              <a:gd name="connsiteY33" fmla="*/ 74645 h 1177679"/>
              <a:gd name="connsiteX34" fmla="*/ 1912775 w 4385388"/>
              <a:gd name="connsiteY34" fmla="*/ 111968 h 1177679"/>
              <a:gd name="connsiteX35" fmla="*/ 1856792 w 4385388"/>
              <a:gd name="connsiteY35" fmla="*/ 149290 h 1177679"/>
              <a:gd name="connsiteX36" fmla="*/ 1838130 w 4385388"/>
              <a:gd name="connsiteY36" fmla="*/ 177282 h 1177679"/>
              <a:gd name="connsiteX37" fmla="*/ 1772816 w 4385388"/>
              <a:gd name="connsiteY37" fmla="*/ 223935 h 1177679"/>
              <a:gd name="connsiteX38" fmla="*/ 1735494 w 4385388"/>
              <a:gd name="connsiteY38" fmla="*/ 242596 h 1177679"/>
              <a:gd name="connsiteX39" fmla="*/ 1651518 w 4385388"/>
              <a:gd name="connsiteY39" fmla="*/ 289249 h 1177679"/>
              <a:gd name="connsiteX40" fmla="*/ 1604865 w 4385388"/>
              <a:gd name="connsiteY40" fmla="*/ 326572 h 1177679"/>
              <a:gd name="connsiteX41" fmla="*/ 1586204 w 4385388"/>
              <a:gd name="connsiteY41" fmla="*/ 363894 h 1177679"/>
              <a:gd name="connsiteX42" fmla="*/ 1530220 w 4385388"/>
              <a:gd name="connsiteY42" fmla="*/ 438539 h 1177679"/>
              <a:gd name="connsiteX43" fmla="*/ 1483567 w 4385388"/>
              <a:gd name="connsiteY43" fmla="*/ 457200 h 1177679"/>
              <a:gd name="connsiteX44" fmla="*/ 1418253 w 4385388"/>
              <a:gd name="connsiteY44" fmla="*/ 485192 h 1177679"/>
              <a:gd name="connsiteX45" fmla="*/ 1324947 w 4385388"/>
              <a:gd name="connsiteY45" fmla="*/ 503853 h 1177679"/>
              <a:gd name="connsiteX46" fmla="*/ 1287624 w 4385388"/>
              <a:gd name="connsiteY46" fmla="*/ 522515 h 1177679"/>
              <a:gd name="connsiteX47" fmla="*/ 1212979 w 4385388"/>
              <a:gd name="connsiteY47" fmla="*/ 541176 h 1177679"/>
              <a:gd name="connsiteX48" fmla="*/ 1101012 w 4385388"/>
              <a:gd name="connsiteY48" fmla="*/ 559837 h 1177679"/>
              <a:gd name="connsiteX49" fmla="*/ 830424 w 4385388"/>
              <a:gd name="connsiteY49" fmla="*/ 550506 h 1177679"/>
              <a:gd name="connsiteX50" fmla="*/ 755779 w 4385388"/>
              <a:gd name="connsiteY50" fmla="*/ 531845 h 1177679"/>
              <a:gd name="connsiteX51" fmla="*/ 718457 w 4385388"/>
              <a:gd name="connsiteY51" fmla="*/ 522515 h 1177679"/>
              <a:gd name="connsiteX52" fmla="*/ 690465 w 4385388"/>
              <a:gd name="connsiteY52" fmla="*/ 513184 h 1177679"/>
              <a:gd name="connsiteX53" fmla="*/ 615820 w 4385388"/>
              <a:gd name="connsiteY53" fmla="*/ 503853 h 1177679"/>
              <a:gd name="connsiteX54" fmla="*/ 578498 w 4385388"/>
              <a:gd name="connsiteY54" fmla="*/ 494523 h 1177679"/>
              <a:gd name="connsiteX55" fmla="*/ 475861 w 4385388"/>
              <a:gd name="connsiteY55" fmla="*/ 475861 h 1177679"/>
              <a:gd name="connsiteX56" fmla="*/ 391885 w 4385388"/>
              <a:gd name="connsiteY56" fmla="*/ 466531 h 1177679"/>
              <a:gd name="connsiteX57" fmla="*/ 102636 w 4385388"/>
              <a:gd name="connsiteY57" fmla="*/ 485192 h 1177679"/>
              <a:gd name="connsiteX58" fmla="*/ 74645 w 4385388"/>
              <a:gd name="connsiteY58" fmla="*/ 494523 h 1177679"/>
              <a:gd name="connsiteX59" fmla="*/ 46653 w 4385388"/>
              <a:gd name="connsiteY59" fmla="*/ 513184 h 1177679"/>
              <a:gd name="connsiteX60" fmla="*/ 18661 w 4385388"/>
              <a:gd name="connsiteY60" fmla="*/ 597159 h 1177679"/>
              <a:gd name="connsiteX61" fmla="*/ 0 w 4385388"/>
              <a:gd name="connsiteY61" fmla="*/ 690466 h 1177679"/>
              <a:gd name="connsiteX62" fmla="*/ 9330 w 4385388"/>
              <a:gd name="connsiteY62" fmla="*/ 737119 h 1177679"/>
              <a:gd name="connsiteX63" fmla="*/ 27992 w 4385388"/>
              <a:gd name="connsiteY63" fmla="*/ 755780 h 1177679"/>
              <a:gd name="connsiteX64" fmla="*/ 158620 w 4385388"/>
              <a:gd name="connsiteY64" fmla="*/ 811764 h 1177679"/>
              <a:gd name="connsiteX65" fmla="*/ 1194318 w 4385388"/>
              <a:gd name="connsiteY65" fmla="*/ 802433 h 1177679"/>
              <a:gd name="connsiteX66" fmla="*/ 1278294 w 4385388"/>
              <a:gd name="connsiteY66" fmla="*/ 783772 h 1177679"/>
              <a:gd name="connsiteX67" fmla="*/ 1334277 w 4385388"/>
              <a:gd name="connsiteY67" fmla="*/ 774441 h 1177679"/>
              <a:gd name="connsiteX68" fmla="*/ 1436914 w 4385388"/>
              <a:gd name="connsiteY68" fmla="*/ 746449 h 1177679"/>
              <a:gd name="connsiteX69" fmla="*/ 1492898 w 4385388"/>
              <a:gd name="connsiteY69" fmla="*/ 727788 h 1177679"/>
              <a:gd name="connsiteX70" fmla="*/ 1539551 w 4385388"/>
              <a:gd name="connsiteY70" fmla="*/ 718457 h 1177679"/>
              <a:gd name="connsiteX71" fmla="*/ 1875453 w 4385388"/>
              <a:gd name="connsiteY71" fmla="*/ 727788 h 1177679"/>
              <a:gd name="connsiteX72" fmla="*/ 1950098 w 4385388"/>
              <a:gd name="connsiteY72" fmla="*/ 737119 h 1177679"/>
              <a:gd name="connsiteX73" fmla="*/ 1978090 w 4385388"/>
              <a:gd name="connsiteY73" fmla="*/ 755780 h 1177679"/>
              <a:gd name="connsiteX74" fmla="*/ 2146041 w 4385388"/>
              <a:gd name="connsiteY74" fmla="*/ 783772 h 1177679"/>
              <a:gd name="connsiteX75" fmla="*/ 2509934 w 4385388"/>
              <a:gd name="connsiteY75" fmla="*/ 793102 h 1177679"/>
              <a:gd name="connsiteX76" fmla="*/ 2593910 w 4385388"/>
              <a:gd name="connsiteY76" fmla="*/ 811764 h 1177679"/>
              <a:gd name="connsiteX77" fmla="*/ 2668555 w 4385388"/>
              <a:gd name="connsiteY77" fmla="*/ 821094 h 1177679"/>
              <a:gd name="connsiteX78" fmla="*/ 2696547 w 4385388"/>
              <a:gd name="connsiteY78" fmla="*/ 839755 h 1177679"/>
              <a:gd name="connsiteX79" fmla="*/ 2733869 w 4385388"/>
              <a:gd name="connsiteY79" fmla="*/ 849086 h 1177679"/>
              <a:gd name="connsiteX80" fmla="*/ 2817845 w 4385388"/>
              <a:gd name="connsiteY80" fmla="*/ 877078 h 1177679"/>
              <a:gd name="connsiteX81" fmla="*/ 2883159 w 4385388"/>
              <a:gd name="connsiteY81" fmla="*/ 895739 h 1177679"/>
              <a:gd name="connsiteX82" fmla="*/ 3032449 w 4385388"/>
              <a:gd name="connsiteY82" fmla="*/ 914400 h 1177679"/>
              <a:gd name="connsiteX83" fmla="*/ 3069771 w 4385388"/>
              <a:gd name="connsiteY83" fmla="*/ 923731 h 1177679"/>
              <a:gd name="connsiteX84" fmla="*/ 3265714 w 4385388"/>
              <a:gd name="connsiteY84" fmla="*/ 951723 h 1177679"/>
              <a:gd name="connsiteX85" fmla="*/ 3461657 w 4385388"/>
              <a:gd name="connsiteY85" fmla="*/ 961053 h 1177679"/>
              <a:gd name="connsiteX86" fmla="*/ 3573624 w 4385388"/>
              <a:gd name="connsiteY86" fmla="*/ 989045 h 1177679"/>
              <a:gd name="connsiteX87" fmla="*/ 3620277 w 4385388"/>
              <a:gd name="connsiteY87" fmla="*/ 998376 h 1177679"/>
              <a:gd name="connsiteX88" fmla="*/ 3666930 w 4385388"/>
              <a:gd name="connsiteY88" fmla="*/ 1017037 h 1177679"/>
              <a:gd name="connsiteX89" fmla="*/ 3797559 w 4385388"/>
              <a:gd name="connsiteY89" fmla="*/ 1045029 h 1177679"/>
              <a:gd name="connsiteX90" fmla="*/ 3928188 w 4385388"/>
              <a:gd name="connsiteY90" fmla="*/ 1082351 h 1177679"/>
              <a:gd name="connsiteX91" fmla="*/ 3984171 w 4385388"/>
              <a:gd name="connsiteY91" fmla="*/ 1101013 h 1177679"/>
              <a:gd name="connsiteX92" fmla="*/ 4030824 w 4385388"/>
              <a:gd name="connsiteY92" fmla="*/ 1119674 h 1177679"/>
              <a:gd name="connsiteX93" fmla="*/ 4161453 w 4385388"/>
              <a:gd name="connsiteY93" fmla="*/ 1147666 h 1177679"/>
              <a:gd name="connsiteX94" fmla="*/ 4254759 w 4385388"/>
              <a:gd name="connsiteY94" fmla="*/ 1175657 h 1177679"/>
              <a:gd name="connsiteX95" fmla="*/ 4329404 w 4385388"/>
              <a:gd name="connsiteY95" fmla="*/ 1166327 h 1177679"/>
              <a:gd name="connsiteX96" fmla="*/ 4338734 w 4385388"/>
              <a:gd name="connsiteY96" fmla="*/ 1054359 h 1177679"/>
              <a:gd name="connsiteX97" fmla="*/ 4348065 w 4385388"/>
              <a:gd name="connsiteY97" fmla="*/ 905070 h 1177679"/>
              <a:gd name="connsiteX98" fmla="*/ 4357396 w 4385388"/>
              <a:gd name="connsiteY98" fmla="*/ 849086 h 1177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4385388" h="1177679">
                <a:moveTo>
                  <a:pt x="4385388" y="783772"/>
                </a:moveTo>
                <a:cubicBezTo>
                  <a:pt x="4369837" y="780662"/>
                  <a:pt x="4354460" y="776492"/>
                  <a:pt x="4338734" y="774441"/>
                </a:cubicBezTo>
                <a:cubicBezTo>
                  <a:pt x="4282879" y="767156"/>
                  <a:pt x="4226740" y="762237"/>
                  <a:pt x="4170783" y="755780"/>
                </a:cubicBezTo>
                <a:lnTo>
                  <a:pt x="4096139" y="746449"/>
                </a:lnTo>
                <a:cubicBezTo>
                  <a:pt x="4010329" y="712126"/>
                  <a:pt x="4089870" y="739371"/>
                  <a:pt x="3974841" y="718457"/>
                </a:cubicBezTo>
                <a:cubicBezTo>
                  <a:pt x="3965164" y="716698"/>
                  <a:pt x="3956306" y="711829"/>
                  <a:pt x="3946849" y="709127"/>
                </a:cubicBezTo>
                <a:cubicBezTo>
                  <a:pt x="3934518" y="705604"/>
                  <a:pt x="3922143" y="702090"/>
                  <a:pt x="3909526" y="699796"/>
                </a:cubicBezTo>
                <a:cubicBezTo>
                  <a:pt x="3829162" y="685185"/>
                  <a:pt x="3683176" y="676462"/>
                  <a:pt x="3629608" y="671804"/>
                </a:cubicBezTo>
                <a:cubicBezTo>
                  <a:pt x="3614057" y="668694"/>
                  <a:pt x="3598340" y="666320"/>
                  <a:pt x="3582955" y="662474"/>
                </a:cubicBezTo>
                <a:cubicBezTo>
                  <a:pt x="3560988" y="656983"/>
                  <a:pt x="3539798" y="648478"/>
                  <a:pt x="3517641" y="643813"/>
                </a:cubicBezTo>
                <a:cubicBezTo>
                  <a:pt x="3480615" y="636018"/>
                  <a:pt x="3405673" y="625151"/>
                  <a:pt x="3405673" y="625151"/>
                </a:cubicBezTo>
                <a:cubicBezTo>
                  <a:pt x="3283412" y="564021"/>
                  <a:pt x="3441321" y="636540"/>
                  <a:pt x="3116424" y="597159"/>
                </a:cubicBezTo>
                <a:cubicBezTo>
                  <a:pt x="3095712" y="594648"/>
                  <a:pt x="3080048" y="576298"/>
                  <a:pt x="3060441" y="569168"/>
                </a:cubicBezTo>
                <a:cubicBezTo>
                  <a:pt x="3045537" y="563748"/>
                  <a:pt x="3029339" y="562947"/>
                  <a:pt x="3013788" y="559837"/>
                </a:cubicBezTo>
                <a:cubicBezTo>
                  <a:pt x="2944725" y="525307"/>
                  <a:pt x="3005214" y="560468"/>
                  <a:pt x="2948473" y="513184"/>
                </a:cubicBezTo>
                <a:cubicBezTo>
                  <a:pt x="2939858" y="506005"/>
                  <a:pt x="2928862" y="501973"/>
                  <a:pt x="2920481" y="494523"/>
                </a:cubicBezTo>
                <a:cubicBezTo>
                  <a:pt x="2900756" y="476990"/>
                  <a:pt x="2883159" y="457200"/>
                  <a:pt x="2864498" y="438539"/>
                </a:cubicBezTo>
                <a:cubicBezTo>
                  <a:pt x="2855167" y="429208"/>
                  <a:pt x="2844423" y="421103"/>
                  <a:pt x="2836506" y="410547"/>
                </a:cubicBezTo>
                <a:cubicBezTo>
                  <a:pt x="2824487" y="394522"/>
                  <a:pt x="2800769" y="364337"/>
                  <a:pt x="2789853" y="345233"/>
                </a:cubicBezTo>
                <a:cubicBezTo>
                  <a:pt x="2782952" y="333156"/>
                  <a:pt x="2778564" y="319705"/>
                  <a:pt x="2771192" y="307910"/>
                </a:cubicBezTo>
                <a:cubicBezTo>
                  <a:pt x="2762950" y="294723"/>
                  <a:pt x="2753320" y="282395"/>
                  <a:pt x="2743200" y="270588"/>
                </a:cubicBezTo>
                <a:cubicBezTo>
                  <a:pt x="2734612" y="260569"/>
                  <a:pt x="2722528" y="253575"/>
                  <a:pt x="2715208" y="242596"/>
                </a:cubicBezTo>
                <a:cubicBezTo>
                  <a:pt x="2703635" y="225236"/>
                  <a:pt x="2698274" y="204305"/>
                  <a:pt x="2687216" y="186613"/>
                </a:cubicBezTo>
                <a:cubicBezTo>
                  <a:pt x="2682554" y="179153"/>
                  <a:pt x="2674050" y="174820"/>
                  <a:pt x="2668555" y="167951"/>
                </a:cubicBezTo>
                <a:cubicBezTo>
                  <a:pt x="2646999" y="141005"/>
                  <a:pt x="2656267" y="141326"/>
                  <a:pt x="2631232" y="121298"/>
                </a:cubicBezTo>
                <a:cubicBezTo>
                  <a:pt x="2622476" y="114293"/>
                  <a:pt x="2614060" y="105588"/>
                  <a:pt x="2603241" y="102637"/>
                </a:cubicBezTo>
                <a:cubicBezTo>
                  <a:pt x="2579049" y="96039"/>
                  <a:pt x="2553478" y="96416"/>
                  <a:pt x="2528596" y="93306"/>
                </a:cubicBezTo>
                <a:cubicBezTo>
                  <a:pt x="2516155" y="87086"/>
                  <a:pt x="2504058" y="80124"/>
                  <a:pt x="2491273" y="74645"/>
                </a:cubicBezTo>
                <a:cubicBezTo>
                  <a:pt x="2472538" y="66616"/>
                  <a:pt x="2444891" y="60717"/>
                  <a:pt x="2425959" y="55984"/>
                </a:cubicBezTo>
                <a:cubicBezTo>
                  <a:pt x="2416628" y="49764"/>
                  <a:pt x="2407997" y="42338"/>
                  <a:pt x="2397967" y="37323"/>
                </a:cubicBezTo>
                <a:cubicBezTo>
                  <a:pt x="2355479" y="16079"/>
                  <a:pt x="2341892" y="12411"/>
                  <a:pt x="2304661" y="0"/>
                </a:cubicBezTo>
                <a:cubicBezTo>
                  <a:pt x="2217575" y="6220"/>
                  <a:pt x="2129994" y="7488"/>
                  <a:pt x="2043404" y="18661"/>
                </a:cubicBezTo>
                <a:cubicBezTo>
                  <a:pt x="2032282" y="20096"/>
                  <a:pt x="2025149" y="31759"/>
                  <a:pt x="2015412" y="37323"/>
                </a:cubicBezTo>
                <a:cubicBezTo>
                  <a:pt x="1988938" y="52451"/>
                  <a:pt x="1972830" y="55160"/>
                  <a:pt x="1950098" y="74645"/>
                </a:cubicBezTo>
                <a:cubicBezTo>
                  <a:pt x="1936739" y="86095"/>
                  <a:pt x="1926514" y="100977"/>
                  <a:pt x="1912775" y="111968"/>
                </a:cubicBezTo>
                <a:cubicBezTo>
                  <a:pt x="1895262" y="125979"/>
                  <a:pt x="1856792" y="149290"/>
                  <a:pt x="1856792" y="149290"/>
                </a:cubicBezTo>
                <a:cubicBezTo>
                  <a:pt x="1850571" y="158621"/>
                  <a:pt x="1846060" y="169352"/>
                  <a:pt x="1838130" y="177282"/>
                </a:cubicBezTo>
                <a:cubicBezTo>
                  <a:pt x="1831452" y="183960"/>
                  <a:pt x="1785180" y="216870"/>
                  <a:pt x="1772816" y="223935"/>
                </a:cubicBezTo>
                <a:cubicBezTo>
                  <a:pt x="1760740" y="230836"/>
                  <a:pt x="1747421" y="235440"/>
                  <a:pt x="1735494" y="242596"/>
                </a:cubicBezTo>
                <a:cubicBezTo>
                  <a:pt x="1655286" y="290721"/>
                  <a:pt x="1707822" y="270482"/>
                  <a:pt x="1651518" y="289249"/>
                </a:cubicBezTo>
                <a:cubicBezTo>
                  <a:pt x="1636542" y="299233"/>
                  <a:pt x="1615503" y="310615"/>
                  <a:pt x="1604865" y="326572"/>
                </a:cubicBezTo>
                <a:cubicBezTo>
                  <a:pt x="1597150" y="338145"/>
                  <a:pt x="1593105" y="351818"/>
                  <a:pt x="1586204" y="363894"/>
                </a:cubicBezTo>
                <a:cubicBezTo>
                  <a:pt x="1576258" y="381300"/>
                  <a:pt x="1539453" y="431358"/>
                  <a:pt x="1530220" y="438539"/>
                </a:cubicBezTo>
                <a:cubicBezTo>
                  <a:pt x="1516999" y="448822"/>
                  <a:pt x="1498872" y="450398"/>
                  <a:pt x="1483567" y="457200"/>
                </a:cubicBezTo>
                <a:cubicBezTo>
                  <a:pt x="1453418" y="470600"/>
                  <a:pt x="1448148" y="478293"/>
                  <a:pt x="1418253" y="485192"/>
                </a:cubicBezTo>
                <a:cubicBezTo>
                  <a:pt x="1387347" y="492324"/>
                  <a:pt x="1324947" y="503853"/>
                  <a:pt x="1324947" y="503853"/>
                </a:cubicBezTo>
                <a:cubicBezTo>
                  <a:pt x="1312506" y="510074"/>
                  <a:pt x="1300409" y="517036"/>
                  <a:pt x="1287624" y="522515"/>
                </a:cubicBezTo>
                <a:cubicBezTo>
                  <a:pt x="1260696" y="534055"/>
                  <a:pt x="1243300" y="534438"/>
                  <a:pt x="1212979" y="541176"/>
                </a:cubicBezTo>
                <a:cubicBezTo>
                  <a:pt x="1133723" y="558788"/>
                  <a:pt x="1222811" y="544611"/>
                  <a:pt x="1101012" y="559837"/>
                </a:cubicBezTo>
                <a:cubicBezTo>
                  <a:pt x="1010816" y="556727"/>
                  <a:pt x="920518" y="555806"/>
                  <a:pt x="830424" y="550506"/>
                </a:cubicBezTo>
                <a:cubicBezTo>
                  <a:pt x="794585" y="548398"/>
                  <a:pt x="786128" y="540516"/>
                  <a:pt x="755779" y="531845"/>
                </a:cubicBezTo>
                <a:cubicBezTo>
                  <a:pt x="743449" y="528322"/>
                  <a:pt x="730787" y="526038"/>
                  <a:pt x="718457" y="522515"/>
                </a:cubicBezTo>
                <a:cubicBezTo>
                  <a:pt x="709000" y="519813"/>
                  <a:pt x="700142" y="514943"/>
                  <a:pt x="690465" y="513184"/>
                </a:cubicBezTo>
                <a:cubicBezTo>
                  <a:pt x="665794" y="508698"/>
                  <a:pt x="640554" y="507975"/>
                  <a:pt x="615820" y="503853"/>
                </a:cubicBezTo>
                <a:cubicBezTo>
                  <a:pt x="603171" y="501745"/>
                  <a:pt x="591072" y="497038"/>
                  <a:pt x="578498" y="494523"/>
                </a:cubicBezTo>
                <a:cubicBezTo>
                  <a:pt x="544400" y="487703"/>
                  <a:pt x="510250" y="481019"/>
                  <a:pt x="475861" y="475861"/>
                </a:cubicBezTo>
                <a:cubicBezTo>
                  <a:pt x="448008" y="471683"/>
                  <a:pt x="419877" y="469641"/>
                  <a:pt x="391885" y="466531"/>
                </a:cubicBezTo>
                <a:cubicBezTo>
                  <a:pt x="239003" y="472193"/>
                  <a:pt x="204412" y="456112"/>
                  <a:pt x="102636" y="485192"/>
                </a:cubicBezTo>
                <a:cubicBezTo>
                  <a:pt x="93179" y="487894"/>
                  <a:pt x="83442" y="490125"/>
                  <a:pt x="74645" y="494523"/>
                </a:cubicBezTo>
                <a:cubicBezTo>
                  <a:pt x="64615" y="499538"/>
                  <a:pt x="55984" y="506964"/>
                  <a:pt x="46653" y="513184"/>
                </a:cubicBezTo>
                <a:cubicBezTo>
                  <a:pt x="37322" y="541176"/>
                  <a:pt x="24447" y="568226"/>
                  <a:pt x="18661" y="597159"/>
                </a:cubicBezTo>
                <a:lnTo>
                  <a:pt x="0" y="690466"/>
                </a:lnTo>
                <a:cubicBezTo>
                  <a:pt x="3110" y="706017"/>
                  <a:pt x="3083" y="722542"/>
                  <a:pt x="9330" y="737119"/>
                </a:cubicBezTo>
                <a:cubicBezTo>
                  <a:pt x="12795" y="745205"/>
                  <a:pt x="20833" y="750667"/>
                  <a:pt x="27992" y="755780"/>
                </a:cubicBezTo>
                <a:cubicBezTo>
                  <a:pt x="78362" y="791758"/>
                  <a:pt x="92557" y="789743"/>
                  <a:pt x="158620" y="811764"/>
                </a:cubicBezTo>
                <a:lnTo>
                  <a:pt x="1194318" y="802433"/>
                </a:lnTo>
                <a:cubicBezTo>
                  <a:pt x="1222984" y="801716"/>
                  <a:pt x="1250176" y="789396"/>
                  <a:pt x="1278294" y="783772"/>
                </a:cubicBezTo>
                <a:cubicBezTo>
                  <a:pt x="1296845" y="780062"/>
                  <a:pt x="1315616" y="777551"/>
                  <a:pt x="1334277" y="774441"/>
                </a:cubicBezTo>
                <a:cubicBezTo>
                  <a:pt x="1434155" y="734490"/>
                  <a:pt x="1324130" y="774645"/>
                  <a:pt x="1436914" y="746449"/>
                </a:cubicBezTo>
                <a:cubicBezTo>
                  <a:pt x="1455997" y="741678"/>
                  <a:pt x="1473609" y="731646"/>
                  <a:pt x="1492898" y="727788"/>
                </a:cubicBezTo>
                <a:lnTo>
                  <a:pt x="1539551" y="718457"/>
                </a:lnTo>
                <a:lnTo>
                  <a:pt x="1875453" y="727788"/>
                </a:lnTo>
                <a:cubicBezTo>
                  <a:pt x="1900502" y="728927"/>
                  <a:pt x="1925906" y="730521"/>
                  <a:pt x="1950098" y="737119"/>
                </a:cubicBezTo>
                <a:cubicBezTo>
                  <a:pt x="1960917" y="740070"/>
                  <a:pt x="1967372" y="752482"/>
                  <a:pt x="1978090" y="755780"/>
                </a:cubicBezTo>
                <a:cubicBezTo>
                  <a:pt x="2006356" y="764477"/>
                  <a:pt x="2110781" y="782272"/>
                  <a:pt x="2146041" y="783772"/>
                </a:cubicBezTo>
                <a:cubicBezTo>
                  <a:pt x="2267269" y="788931"/>
                  <a:pt x="2388636" y="789992"/>
                  <a:pt x="2509934" y="793102"/>
                </a:cubicBezTo>
                <a:cubicBezTo>
                  <a:pt x="2537926" y="799323"/>
                  <a:pt x="2565671" y="806781"/>
                  <a:pt x="2593910" y="811764"/>
                </a:cubicBezTo>
                <a:cubicBezTo>
                  <a:pt x="2618604" y="816122"/>
                  <a:pt x="2644363" y="814496"/>
                  <a:pt x="2668555" y="821094"/>
                </a:cubicBezTo>
                <a:cubicBezTo>
                  <a:pt x="2679374" y="824045"/>
                  <a:pt x="2686240" y="835338"/>
                  <a:pt x="2696547" y="839755"/>
                </a:cubicBezTo>
                <a:cubicBezTo>
                  <a:pt x="2708334" y="844807"/>
                  <a:pt x="2721613" y="845315"/>
                  <a:pt x="2733869" y="849086"/>
                </a:cubicBezTo>
                <a:cubicBezTo>
                  <a:pt x="2762070" y="857763"/>
                  <a:pt x="2789853" y="867747"/>
                  <a:pt x="2817845" y="877078"/>
                </a:cubicBezTo>
                <a:cubicBezTo>
                  <a:pt x="2844520" y="885970"/>
                  <a:pt x="2853874" y="889882"/>
                  <a:pt x="2883159" y="895739"/>
                </a:cubicBezTo>
                <a:cubicBezTo>
                  <a:pt x="2941039" y="907315"/>
                  <a:pt x="2968124" y="907968"/>
                  <a:pt x="3032449" y="914400"/>
                </a:cubicBezTo>
                <a:cubicBezTo>
                  <a:pt x="3044890" y="917510"/>
                  <a:pt x="3057253" y="920949"/>
                  <a:pt x="3069771" y="923731"/>
                </a:cubicBezTo>
                <a:cubicBezTo>
                  <a:pt x="3134264" y="938063"/>
                  <a:pt x="3199783" y="946377"/>
                  <a:pt x="3265714" y="951723"/>
                </a:cubicBezTo>
                <a:cubicBezTo>
                  <a:pt x="3330888" y="957007"/>
                  <a:pt x="3396343" y="957943"/>
                  <a:pt x="3461657" y="961053"/>
                </a:cubicBezTo>
                <a:cubicBezTo>
                  <a:pt x="3577674" y="980390"/>
                  <a:pt x="3457448" y="957360"/>
                  <a:pt x="3573624" y="989045"/>
                </a:cubicBezTo>
                <a:cubicBezTo>
                  <a:pt x="3588924" y="993218"/>
                  <a:pt x="3605087" y="993819"/>
                  <a:pt x="3620277" y="998376"/>
                </a:cubicBezTo>
                <a:cubicBezTo>
                  <a:pt x="3636320" y="1003189"/>
                  <a:pt x="3650733" y="1012775"/>
                  <a:pt x="3666930" y="1017037"/>
                </a:cubicBezTo>
                <a:cubicBezTo>
                  <a:pt x="3709995" y="1028370"/>
                  <a:pt x="3754597" y="1033312"/>
                  <a:pt x="3797559" y="1045029"/>
                </a:cubicBezTo>
                <a:cubicBezTo>
                  <a:pt x="3978969" y="1094505"/>
                  <a:pt x="3782594" y="1058087"/>
                  <a:pt x="3928188" y="1082351"/>
                </a:cubicBezTo>
                <a:cubicBezTo>
                  <a:pt x="3946849" y="1088572"/>
                  <a:pt x="3965685" y="1094291"/>
                  <a:pt x="3984171" y="1101013"/>
                </a:cubicBezTo>
                <a:cubicBezTo>
                  <a:pt x="3999911" y="1106737"/>
                  <a:pt x="4014627" y="1115412"/>
                  <a:pt x="4030824" y="1119674"/>
                </a:cubicBezTo>
                <a:cubicBezTo>
                  <a:pt x="4073889" y="1131007"/>
                  <a:pt x="4118251" y="1136866"/>
                  <a:pt x="4161453" y="1147666"/>
                </a:cubicBezTo>
                <a:cubicBezTo>
                  <a:pt x="4192955" y="1155541"/>
                  <a:pt x="4223657" y="1166327"/>
                  <a:pt x="4254759" y="1175657"/>
                </a:cubicBezTo>
                <a:cubicBezTo>
                  <a:pt x="4279641" y="1172547"/>
                  <a:pt x="4315131" y="1186944"/>
                  <a:pt x="4329404" y="1166327"/>
                </a:cubicBezTo>
                <a:cubicBezTo>
                  <a:pt x="4350722" y="1135534"/>
                  <a:pt x="4336066" y="1091716"/>
                  <a:pt x="4338734" y="1054359"/>
                </a:cubicBezTo>
                <a:cubicBezTo>
                  <a:pt x="4342286" y="1004626"/>
                  <a:pt x="4343104" y="954683"/>
                  <a:pt x="4348065" y="905070"/>
                </a:cubicBezTo>
                <a:cubicBezTo>
                  <a:pt x="4358905" y="796678"/>
                  <a:pt x="4357396" y="912116"/>
                  <a:pt x="4357396" y="849086"/>
                </a:cubicBezTo>
              </a:path>
            </a:pathLst>
          </a:custGeom>
          <a:solidFill>
            <a:srgbClr val="7F60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5B2D357C-8F0B-8538-17A5-48A7AF0DA353}"/>
              </a:ext>
            </a:extLst>
          </p:cNvPr>
          <p:cNvSpPr/>
          <p:nvPr/>
        </p:nvSpPr>
        <p:spPr>
          <a:xfrm>
            <a:off x="-124758" y="5893214"/>
            <a:ext cx="4482154" cy="516917"/>
          </a:xfrm>
          <a:custGeom>
            <a:avLst/>
            <a:gdLst>
              <a:gd name="connsiteX0" fmla="*/ 12791 w 4482154"/>
              <a:gd name="connsiteY0" fmla="*/ 3733 h 516917"/>
              <a:gd name="connsiteX1" fmla="*/ 115427 w 4482154"/>
              <a:gd name="connsiteY1" fmla="*/ 41055 h 516917"/>
              <a:gd name="connsiteX2" fmla="*/ 162080 w 4482154"/>
              <a:gd name="connsiteY2" fmla="*/ 97039 h 516917"/>
              <a:gd name="connsiteX3" fmla="*/ 180742 w 4482154"/>
              <a:gd name="connsiteY3" fmla="*/ 115700 h 516917"/>
              <a:gd name="connsiteX4" fmla="*/ 376685 w 4482154"/>
              <a:gd name="connsiteY4" fmla="*/ 134362 h 516917"/>
              <a:gd name="connsiteX5" fmla="*/ 414007 w 4482154"/>
              <a:gd name="connsiteY5" fmla="*/ 153023 h 516917"/>
              <a:gd name="connsiteX6" fmla="*/ 451329 w 4482154"/>
              <a:gd name="connsiteY6" fmla="*/ 181015 h 516917"/>
              <a:gd name="connsiteX7" fmla="*/ 535305 w 4482154"/>
              <a:gd name="connsiteY7" fmla="*/ 209006 h 516917"/>
              <a:gd name="connsiteX8" fmla="*/ 600619 w 4482154"/>
              <a:gd name="connsiteY8" fmla="*/ 236998 h 516917"/>
              <a:gd name="connsiteX9" fmla="*/ 647272 w 4482154"/>
              <a:gd name="connsiteY9" fmla="*/ 246329 h 516917"/>
              <a:gd name="connsiteX10" fmla="*/ 703256 w 4482154"/>
              <a:gd name="connsiteY10" fmla="*/ 264990 h 516917"/>
              <a:gd name="connsiteX11" fmla="*/ 815223 w 4482154"/>
              <a:gd name="connsiteY11" fmla="*/ 292982 h 516917"/>
              <a:gd name="connsiteX12" fmla="*/ 899199 w 4482154"/>
              <a:gd name="connsiteY12" fmla="*/ 311643 h 516917"/>
              <a:gd name="connsiteX13" fmla="*/ 1552342 w 4482154"/>
              <a:gd name="connsiteY13" fmla="*/ 292982 h 516917"/>
              <a:gd name="connsiteX14" fmla="*/ 1664309 w 4482154"/>
              <a:gd name="connsiteY14" fmla="*/ 283651 h 516917"/>
              <a:gd name="connsiteX15" fmla="*/ 1813599 w 4482154"/>
              <a:gd name="connsiteY15" fmla="*/ 274321 h 516917"/>
              <a:gd name="connsiteX16" fmla="*/ 1841591 w 4482154"/>
              <a:gd name="connsiteY16" fmla="*/ 264990 h 516917"/>
              <a:gd name="connsiteX17" fmla="*/ 1925566 w 4482154"/>
              <a:gd name="connsiteY17" fmla="*/ 255659 h 516917"/>
              <a:gd name="connsiteX18" fmla="*/ 1962889 w 4482154"/>
              <a:gd name="connsiteY18" fmla="*/ 227668 h 516917"/>
              <a:gd name="connsiteX19" fmla="*/ 2000211 w 4482154"/>
              <a:gd name="connsiteY19" fmla="*/ 218337 h 516917"/>
              <a:gd name="connsiteX20" fmla="*/ 2149501 w 4482154"/>
              <a:gd name="connsiteY20" fmla="*/ 162353 h 516917"/>
              <a:gd name="connsiteX21" fmla="*/ 2345444 w 4482154"/>
              <a:gd name="connsiteY21" fmla="*/ 134362 h 516917"/>
              <a:gd name="connsiteX22" fmla="*/ 2438750 w 4482154"/>
              <a:gd name="connsiteY22" fmla="*/ 115700 h 516917"/>
              <a:gd name="connsiteX23" fmla="*/ 2532056 w 4482154"/>
              <a:gd name="connsiteY23" fmla="*/ 106370 h 516917"/>
              <a:gd name="connsiteX24" fmla="*/ 2606701 w 4482154"/>
              <a:gd name="connsiteY24" fmla="*/ 115700 h 516917"/>
              <a:gd name="connsiteX25" fmla="*/ 2653354 w 4482154"/>
              <a:gd name="connsiteY25" fmla="*/ 162353 h 516917"/>
              <a:gd name="connsiteX26" fmla="*/ 2672015 w 4482154"/>
              <a:gd name="connsiteY26" fmla="*/ 199676 h 516917"/>
              <a:gd name="connsiteX27" fmla="*/ 2681346 w 4482154"/>
              <a:gd name="connsiteY27" fmla="*/ 227668 h 516917"/>
              <a:gd name="connsiteX28" fmla="*/ 2727999 w 4482154"/>
              <a:gd name="connsiteY28" fmla="*/ 311643 h 516917"/>
              <a:gd name="connsiteX29" fmla="*/ 2765321 w 4482154"/>
              <a:gd name="connsiteY29" fmla="*/ 330304 h 516917"/>
              <a:gd name="connsiteX30" fmla="*/ 2905280 w 4482154"/>
              <a:gd name="connsiteY30" fmla="*/ 404949 h 516917"/>
              <a:gd name="connsiteX31" fmla="*/ 2933272 w 4482154"/>
              <a:gd name="connsiteY31" fmla="*/ 414280 h 516917"/>
              <a:gd name="connsiteX32" fmla="*/ 3026578 w 4482154"/>
              <a:gd name="connsiteY32" fmla="*/ 395619 h 516917"/>
              <a:gd name="connsiteX33" fmla="*/ 3054570 w 4482154"/>
              <a:gd name="connsiteY33" fmla="*/ 386288 h 516917"/>
              <a:gd name="connsiteX34" fmla="*/ 3129215 w 4482154"/>
              <a:gd name="connsiteY34" fmla="*/ 330304 h 516917"/>
              <a:gd name="connsiteX35" fmla="*/ 3166538 w 4482154"/>
              <a:gd name="connsiteY35" fmla="*/ 320974 h 516917"/>
              <a:gd name="connsiteX36" fmla="*/ 3222521 w 4482154"/>
              <a:gd name="connsiteY36" fmla="*/ 302313 h 516917"/>
              <a:gd name="connsiteX37" fmla="*/ 3390472 w 4482154"/>
              <a:gd name="connsiteY37" fmla="*/ 283651 h 516917"/>
              <a:gd name="connsiteX38" fmla="*/ 3465117 w 4482154"/>
              <a:gd name="connsiteY38" fmla="*/ 264990 h 516917"/>
              <a:gd name="connsiteX39" fmla="*/ 3810350 w 4482154"/>
              <a:gd name="connsiteY39" fmla="*/ 246329 h 516917"/>
              <a:gd name="connsiteX40" fmla="*/ 3838342 w 4482154"/>
              <a:gd name="connsiteY40" fmla="*/ 236998 h 516917"/>
              <a:gd name="connsiteX41" fmla="*/ 3931648 w 4482154"/>
              <a:gd name="connsiteY41" fmla="*/ 162353 h 516917"/>
              <a:gd name="connsiteX42" fmla="*/ 4034285 w 4482154"/>
              <a:gd name="connsiteY42" fmla="*/ 153023 h 516917"/>
              <a:gd name="connsiteX43" fmla="*/ 4118260 w 4482154"/>
              <a:gd name="connsiteY43" fmla="*/ 134362 h 516917"/>
              <a:gd name="connsiteX44" fmla="*/ 4351525 w 4482154"/>
              <a:gd name="connsiteY44" fmla="*/ 153023 h 516917"/>
              <a:gd name="connsiteX45" fmla="*/ 4407509 w 4482154"/>
              <a:gd name="connsiteY45" fmla="*/ 171684 h 516917"/>
              <a:gd name="connsiteX46" fmla="*/ 4482154 w 4482154"/>
              <a:gd name="connsiteY46" fmla="*/ 190345 h 516917"/>
              <a:gd name="connsiteX47" fmla="*/ 4388848 w 4482154"/>
              <a:gd name="connsiteY47" fmla="*/ 227668 h 516917"/>
              <a:gd name="connsiteX48" fmla="*/ 4360856 w 4482154"/>
              <a:gd name="connsiteY48" fmla="*/ 246329 h 516917"/>
              <a:gd name="connsiteX49" fmla="*/ 4276880 w 4482154"/>
              <a:gd name="connsiteY49" fmla="*/ 274321 h 516917"/>
              <a:gd name="connsiteX50" fmla="*/ 4248889 w 4482154"/>
              <a:gd name="connsiteY50" fmla="*/ 283651 h 516917"/>
              <a:gd name="connsiteX51" fmla="*/ 4071607 w 4482154"/>
              <a:gd name="connsiteY51" fmla="*/ 311643 h 516917"/>
              <a:gd name="connsiteX52" fmla="*/ 3996962 w 4482154"/>
              <a:gd name="connsiteY52" fmla="*/ 320974 h 516917"/>
              <a:gd name="connsiteX53" fmla="*/ 3642399 w 4482154"/>
              <a:gd name="connsiteY53" fmla="*/ 358296 h 516917"/>
              <a:gd name="connsiteX54" fmla="*/ 3577085 w 4482154"/>
              <a:gd name="connsiteY54" fmla="*/ 376957 h 516917"/>
              <a:gd name="connsiteX55" fmla="*/ 3539762 w 4482154"/>
              <a:gd name="connsiteY55" fmla="*/ 386288 h 516917"/>
              <a:gd name="connsiteX56" fmla="*/ 3427795 w 4482154"/>
              <a:gd name="connsiteY56" fmla="*/ 395619 h 516917"/>
              <a:gd name="connsiteX57" fmla="*/ 3343819 w 4482154"/>
              <a:gd name="connsiteY57" fmla="*/ 414280 h 516917"/>
              <a:gd name="connsiteX58" fmla="*/ 3278505 w 4482154"/>
              <a:gd name="connsiteY58" fmla="*/ 423610 h 516917"/>
              <a:gd name="connsiteX59" fmla="*/ 3231852 w 4482154"/>
              <a:gd name="connsiteY59" fmla="*/ 442272 h 516917"/>
              <a:gd name="connsiteX60" fmla="*/ 3194529 w 4482154"/>
              <a:gd name="connsiteY60" fmla="*/ 451602 h 516917"/>
              <a:gd name="connsiteX61" fmla="*/ 3166538 w 4482154"/>
              <a:gd name="connsiteY61" fmla="*/ 460933 h 516917"/>
              <a:gd name="connsiteX62" fmla="*/ 3082562 w 4482154"/>
              <a:gd name="connsiteY62" fmla="*/ 479594 h 516917"/>
              <a:gd name="connsiteX63" fmla="*/ 3054570 w 4482154"/>
              <a:gd name="connsiteY63" fmla="*/ 498255 h 516917"/>
              <a:gd name="connsiteX64" fmla="*/ 2942603 w 4482154"/>
              <a:gd name="connsiteY64" fmla="*/ 470264 h 516917"/>
              <a:gd name="connsiteX65" fmla="*/ 2914611 w 4482154"/>
              <a:gd name="connsiteY65" fmla="*/ 451602 h 516917"/>
              <a:gd name="connsiteX66" fmla="*/ 2895950 w 4482154"/>
              <a:gd name="connsiteY66" fmla="*/ 423610 h 516917"/>
              <a:gd name="connsiteX67" fmla="*/ 2877289 w 4482154"/>
              <a:gd name="connsiteY67" fmla="*/ 386288 h 516917"/>
              <a:gd name="connsiteX68" fmla="*/ 2839966 w 4482154"/>
              <a:gd name="connsiteY68" fmla="*/ 367627 h 516917"/>
              <a:gd name="connsiteX69" fmla="*/ 2709338 w 4482154"/>
              <a:gd name="connsiteY69" fmla="*/ 348966 h 516917"/>
              <a:gd name="connsiteX70" fmla="*/ 2662685 w 4482154"/>
              <a:gd name="connsiteY70" fmla="*/ 311643 h 516917"/>
              <a:gd name="connsiteX71" fmla="*/ 2504064 w 4482154"/>
              <a:gd name="connsiteY71" fmla="*/ 292982 h 516917"/>
              <a:gd name="connsiteX72" fmla="*/ 2476072 w 4482154"/>
              <a:gd name="connsiteY72" fmla="*/ 283651 h 516917"/>
              <a:gd name="connsiteX73" fmla="*/ 2364105 w 4482154"/>
              <a:gd name="connsiteY73" fmla="*/ 255659 h 516917"/>
              <a:gd name="connsiteX74" fmla="*/ 2336113 w 4482154"/>
              <a:gd name="connsiteY74" fmla="*/ 227668 h 516917"/>
              <a:gd name="connsiteX75" fmla="*/ 2168162 w 4482154"/>
              <a:gd name="connsiteY75" fmla="*/ 283651 h 516917"/>
              <a:gd name="connsiteX76" fmla="*/ 2037534 w 4482154"/>
              <a:gd name="connsiteY76" fmla="*/ 320974 h 516917"/>
              <a:gd name="connsiteX77" fmla="*/ 1981550 w 4482154"/>
              <a:gd name="connsiteY77" fmla="*/ 376957 h 516917"/>
              <a:gd name="connsiteX78" fmla="*/ 1953558 w 4482154"/>
              <a:gd name="connsiteY78" fmla="*/ 404949 h 516917"/>
              <a:gd name="connsiteX79" fmla="*/ 1944227 w 4482154"/>
              <a:gd name="connsiteY79" fmla="*/ 432941 h 516917"/>
              <a:gd name="connsiteX80" fmla="*/ 1878913 w 4482154"/>
              <a:gd name="connsiteY80" fmla="*/ 479594 h 516917"/>
              <a:gd name="connsiteX81" fmla="*/ 1841591 w 4482154"/>
              <a:gd name="connsiteY81" fmla="*/ 488925 h 516917"/>
              <a:gd name="connsiteX82" fmla="*/ 1682970 w 4482154"/>
              <a:gd name="connsiteY82" fmla="*/ 470264 h 516917"/>
              <a:gd name="connsiteX83" fmla="*/ 1598995 w 4482154"/>
              <a:gd name="connsiteY83" fmla="*/ 451602 h 516917"/>
              <a:gd name="connsiteX84" fmla="*/ 1533680 w 4482154"/>
              <a:gd name="connsiteY84" fmla="*/ 442272 h 516917"/>
              <a:gd name="connsiteX85" fmla="*/ 1505689 w 4482154"/>
              <a:gd name="connsiteY85" fmla="*/ 432941 h 516917"/>
              <a:gd name="connsiteX86" fmla="*/ 1449705 w 4482154"/>
              <a:gd name="connsiteY86" fmla="*/ 423610 h 516917"/>
              <a:gd name="connsiteX87" fmla="*/ 1403052 w 4482154"/>
              <a:gd name="connsiteY87" fmla="*/ 414280 h 516917"/>
              <a:gd name="connsiteX88" fmla="*/ 1281754 w 4482154"/>
              <a:gd name="connsiteY88" fmla="*/ 432941 h 516917"/>
              <a:gd name="connsiteX89" fmla="*/ 1291085 w 4482154"/>
              <a:gd name="connsiteY89" fmla="*/ 479594 h 516917"/>
              <a:gd name="connsiteX90" fmla="*/ 1216440 w 4482154"/>
              <a:gd name="connsiteY90" fmla="*/ 488925 h 516917"/>
              <a:gd name="connsiteX91" fmla="*/ 1132464 w 4482154"/>
              <a:gd name="connsiteY91" fmla="*/ 507586 h 516917"/>
              <a:gd name="connsiteX92" fmla="*/ 1076480 w 4482154"/>
              <a:gd name="connsiteY92" fmla="*/ 516917 h 516917"/>
              <a:gd name="connsiteX93" fmla="*/ 964513 w 4482154"/>
              <a:gd name="connsiteY93" fmla="*/ 498255 h 516917"/>
              <a:gd name="connsiteX94" fmla="*/ 936521 w 4482154"/>
              <a:gd name="connsiteY94" fmla="*/ 488925 h 516917"/>
              <a:gd name="connsiteX95" fmla="*/ 861876 w 4482154"/>
              <a:gd name="connsiteY95" fmla="*/ 442272 h 516917"/>
              <a:gd name="connsiteX96" fmla="*/ 805893 w 4482154"/>
              <a:gd name="connsiteY96" fmla="*/ 423610 h 516917"/>
              <a:gd name="connsiteX97" fmla="*/ 740578 w 4482154"/>
              <a:gd name="connsiteY97" fmla="*/ 395619 h 516917"/>
              <a:gd name="connsiteX98" fmla="*/ 628611 w 4482154"/>
              <a:gd name="connsiteY98" fmla="*/ 358296 h 516917"/>
              <a:gd name="connsiteX99" fmla="*/ 441999 w 4482154"/>
              <a:gd name="connsiteY99" fmla="*/ 292982 h 516917"/>
              <a:gd name="connsiteX100" fmla="*/ 348693 w 4482154"/>
              <a:gd name="connsiteY100" fmla="*/ 302313 h 516917"/>
              <a:gd name="connsiteX101" fmla="*/ 311370 w 4482154"/>
              <a:gd name="connsiteY101" fmla="*/ 320974 h 516917"/>
              <a:gd name="connsiteX102" fmla="*/ 96766 w 4482154"/>
              <a:gd name="connsiteY102" fmla="*/ 302313 h 516917"/>
              <a:gd name="connsiteX103" fmla="*/ 22121 w 4482154"/>
              <a:gd name="connsiteY103" fmla="*/ 181015 h 516917"/>
              <a:gd name="connsiteX104" fmla="*/ 3460 w 4482154"/>
              <a:gd name="connsiteY104" fmla="*/ 97039 h 516917"/>
              <a:gd name="connsiteX105" fmla="*/ 12791 w 4482154"/>
              <a:gd name="connsiteY105" fmla="*/ 3733 h 516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482154" h="516917">
                <a:moveTo>
                  <a:pt x="12791" y="3733"/>
                </a:moveTo>
                <a:cubicBezTo>
                  <a:pt x="31452" y="-5598"/>
                  <a:pt x="68749" y="1046"/>
                  <a:pt x="115427" y="41055"/>
                </a:cubicBezTo>
                <a:cubicBezTo>
                  <a:pt x="157744" y="77326"/>
                  <a:pt x="130665" y="57770"/>
                  <a:pt x="162080" y="97039"/>
                </a:cubicBezTo>
                <a:cubicBezTo>
                  <a:pt x="167576" y="103908"/>
                  <a:pt x="172075" y="114193"/>
                  <a:pt x="180742" y="115700"/>
                </a:cubicBezTo>
                <a:cubicBezTo>
                  <a:pt x="245382" y="126942"/>
                  <a:pt x="376685" y="134362"/>
                  <a:pt x="376685" y="134362"/>
                </a:cubicBezTo>
                <a:cubicBezTo>
                  <a:pt x="389126" y="140582"/>
                  <a:pt x="402212" y="145651"/>
                  <a:pt x="414007" y="153023"/>
                </a:cubicBezTo>
                <a:cubicBezTo>
                  <a:pt x="427194" y="161265"/>
                  <a:pt x="437209" y="174498"/>
                  <a:pt x="451329" y="181015"/>
                </a:cubicBezTo>
                <a:cubicBezTo>
                  <a:pt x="478119" y="193380"/>
                  <a:pt x="507678" y="198646"/>
                  <a:pt x="535305" y="209006"/>
                </a:cubicBezTo>
                <a:cubicBezTo>
                  <a:pt x="557483" y="217323"/>
                  <a:pt x="578148" y="229508"/>
                  <a:pt x="600619" y="236998"/>
                </a:cubicBezTo>
                <a:cubicBezTo>
                  <a:pt x="615664" y="242013"/>
                  <a:pt x="631972" y="242156"/>
                  <a:pt x="647272" y="246329"/>
                </a:cubicBezTo>
                <a:cubicBezTo>
                  <a:pt x="666250" y="251505"/>
                  <a:pt x="684303" y="259725"/>
                  <a:pt x="703256" y="264990"/>
                </a:cubicBezTo>
                <a:cubicBezTo>
                  <a:pt x="740324" y="275287"/>
                  <a:pt x="777901" y="283651"/>
                  <a:pt x="815223" y="292982"/>
                </a:cubicBezTo>
                <a:cubicBezTo>
                  <a:pt x="867935" y="306160"/>
                  <a:pt x="839967" y="299797"/>
                  <a:pt x="899199" y="311643"/>
                </a:cubicBezTo>
                <a:lnTo>
                  <a:pt x="1552342" y="292982"/>
                </a:lnTo>
                <a:cubicBezTo>
                  <a:pt x="1589769" y="291613"/>
                  <a:pt x="1626952" y="286319"/>
                  <a:pt x="1664309" y="283651"/>
                </a:cubicBezTo>
                <a:lnTo>
                  <a:pt x="1813599" y="274321"/>
                </a:lnTo>
                <a:cubicBezTo>
                  <a:pt x="1822930" y="271211"/>
                  <a:pt x="1831889" y="266607"/>
                  <a:pt x="1841591" y="264990"/>
                </a:cubicBezTo>
                <a:cubicBezTo>
                  <a:pt x="1869372" y="260360"/>
                  <a:pt x="1898647" y="263942"/>
                  <a:pt x="1925566" y="255659"/>
                </a:cubicBezTo>
                <a:cubicBezTo>
                  <a:pt x="1940429" y="251086"/>
                  <a:pt x="1948980" y="234623"/>
                  <a:pt x="1962889" y="227668"/>
                </a:cubicBezTo>
                <a:cubicBezTo>
                  <a:pt x="1974359" y="221933"/>
                  <a:pt x="1988204" y="222840"/>
                  <a:pt x="2000211" y="218337"/>
                </a:cubicBezTo>
                <a:cubicBezTo>
                  <a:pt x="2069798" y="192242"/>
                  <a:pt x="2032608" y="175340"/>
                  <a:pt x="2149501" y="162353"/>
                </a:cubicBezTo>
                <a:cubicBezTo>
                  <a:pt x="2232068" y="153179"/>
                  <a:pt x="2258110" y="151829"/>
                  <a:pt x="2345444" y="134362"/>
                </a:cubicBezTo>
                <a:cubicBezTo>
                  <a:pt x="2376546" y="128141"/>
                  <a:pt x="2407383" y="120405"/>
                  <a:pt x="2438750" y="115700"/>
                </a:cubicBezTo>
                <a:cubicBezTo>
                  <a:pt x="2469661" y="111063"/>
                  <a:pt x="2500954" y="109480"/>
                  <a:pt x="2532056" y="106370"/>
                </a:cubicBezTo>
                <a:cubicBezTo>
                  <a:pt x="2556938" y="109480"/>
                  <a:pt x="2582509" y="109102"/>
                  <a:pt x="2606701" y="115700"/>
                </a:cubicBezTo>
                <a:cubicBezTo>
                  <a:pt x="2629859" y="122016"/>
                  <a:pt x="2642636" y="143597"/>
                  <a:pt x="2653354" y="162353"/>
                </a:cubicBezTo>
                <a:cubicBezTo>
                  <a:pt x="2660255" y="174430"/>
                  <a:pt x="2666536" y="186891"/>
                  <a:pt x="2672015" y="199676"/>
                </a:cubicBezTo>
                <a:cubicBezTo>
                  <a:pt x="2675889" y="208716"/>
                  <a:pt x="2677893" y="218459"/>
                  <a:pt x="2681346" y="227668"/>
                </a:cubicBezTo>
                <a:cubicBezTo>
                  <a:pt x="2692750" y="258080"/>
                  <a:pt x="2702057" y="289407"/>
                  <a:pt x="2727999" y="311643"/>
                </a:cubicBezTo>
                <a:cubicBezTo>
                  <a:pt x="2738560" y="320695"/>
                  <a:pt x="2753110" y="323644"/>
                  <a:pt x="2765321" y="330304"/>
                </a:cubicBezTo>
                <a:cubicBezTo>
                  <a:pt x="2836603" y="369185"/>
                  <a:pt x="2828383" y="369995"/>
                  <a:pt x="2905280" y="404949"/>
                </a:cubicBezTo>
                <a:cubicBezTo>
                  <a:pt x="2914234" y="409019"/>
                  <a:pt x="2923941" y="411170"/>
                  <a:pt x="2933272" y="414280"/>
                </a:cubicBezTo>
                <a:cubicBezTo>
                  <a:pt x="2964374" y="408060"/>
                  <a:pt x="2995672" y="402751"/>
                  <a:pt x="3026578" y="395619"/>
                </a:cubicBezTo>
                <a:cubicBezTo>
                  <a:pt x="3036162" y="393407"/>
                  <a:pt x="3046272" y="391568"/>
                  <a:pt x="3054570" y="386288"/>
                </a:cubicBezTo>
                <a:cubicBezTo>
                  <a:pt x="3080810" y="369590"/>
                  <a:pt x="3099041" y="337847"/>
                  <a:pt x="3129215" y="330304"/>
                </a:cubicBezTo>
                <a:cubicBezTo>
                  <a:pt x="3141656" y="327194"/>
                  <a:pt x="3154255" y="324659"/>
                  <a:pt x="3166538" y="320974"/>
                </a:cubicBezTo>
                <a:cubicBezTo>
                  <a:pt x="3185379" y="315322"/>
                  <a:pt x="3203287" y="306435"/>
                  <a:pt x="3222521" y="302313"/>
                </a:cubicBezTo>
                <a:cubicBezTo>
                  <a:pt x="3245635" y="297360"/>
                  <a:pt x="3375112" y="285187"/>
                  <a:pt x="3390472" y="283651"/>
                </a:cubicBezTo>
                <a:cubicBezTo>
                  <a:pt x="3415354" y="277431"/>
                  <a:pt x="3439860" y="269447"/>
                  <a:pt x="3465117" y="264990"/>
                </a:cubicBezTo>
                <a:cubicBezTo>
                  <a:pt x="3556497" y="248864"/>
                  <a:pt x="3766006" y="247913"/>
                  <a:pt x="3810350" y="246329"/>
                </a:cubicBezTo>
                <a:cubicBezTo>
                  <a:pt x="3819681" y="243219"/>
                  <a:pt x="3830578" y="243036"/>
                  <a:pt x="3838342" y="236998"/>
                </a:cubicBezTo>
                <a:cubicBezTo>
                  <a:pt x="3869451" y="212802"/>
                  <a:pt x="3889015" y="170880"/>
                  <a:pt x="3931648" y="162353"/>
                </a:cubicBezTo>
                <a:cubicBezTo>
                  <a:pt x="3965334" y="155616"/>
                  <a:pt x="4000167" y="157037"/>
                  <a:pt x="4034285" y="153023"/>
                </a:cubicBezTo>
                <a:cubicBezTo>
                  <a:pt x="4085037" y="147052"/>
                  <a:pt x="4080084" y="147087"/>
                  <a:pt x="4118260" y="134362"/>
                </a:cubicBezTo>
                <a:cubicBezTo>
                  <a:pt x="4196015" y="140582"/>
                  <a:pt x="4274163" y="143041"/>
                  <a:pt x="4351525" y="153023"/>
                </a:cubicBezTo>
                <a:cubicBezTo>
                  <a:pt x="4371034" y="155540"/>
                  <a:pt x="4388220" y="167826"/>
                  <a:pt x="4407509" y="171684"/>
                </a:cubicBezTo>
                <a:cubicBezTo>
                  <a:pt x="4463806" y="182944"/>
                  <a:pt x="4439117" y="176000"/>
                  <a:pt x="4482154" y="190345"/>
                </a:cubicBezTo>
                <a:cubicBezTo>
                  <a:pt x="4364594" y="260882"/>
                  <a:pt x="4503399" y="184711"/>
                  <a:pt x="4388848" y="227668"/>
                </a:cubicBezTo>
                <a:cubicBezTo>
                  <a:pt x="4378348" y="231606"/>
                  <a:pt x="4371207" y="242016"/>
                  <a:pt x="4360856" y="246329"/>
                </a:cubicBezTo>
                <a:cubicBezTo>
                  <a:pt x="4333620" y="257677"/>
                  <a:pt x="4304872" y="264990"/>
                  <a:pt x="4276880" y="274321"/>
                </a:cubicBezTo>
                <a:cubicBezTo>
                  <a:pt x="4267550" y="277431"/>
                  <a:pt x="4258490" y="281517"/>
                  <a:pt x="4248889" y="283651"/>
                </a:cubicBezTo>
                <a:cubicBezTo>
                  <a:pt x="4123219" y="311579"/>
                  <a:pt x="4205634" y="296751"/>
                  <a:pt x="4071607" y="311643"/>
                </a:cubicBezTo>
                <a:cubicBezTo>
                  <a:pt x="4046685" y="314412"/>
                  <a:pt x="4021900" y="318349"/>
                  <a:pt x="3996962" y="320974"/>
                </a:cubicBezTo>
                <a:cubicBezTo>
                  <a:pt x="3610739" y="361630"/>
                  <a:pt x="3831846" y="334617"/>
                  <a:pt x="3642399" y="358296"/>
                </a:cubicBezTo>
                <a:lnTo>
                  <a:pt x="3577085" y="376957"/>
                </a:lnTo>
                <a:cubicBezTo>
                  <a:pt x="3564713" y="380331"/>
                  <a:pt x="3552487" y="384697"/>
                  <a:pt x="3539762" y="386288"/>
                </a:cubicBezTo>
                <a:cubicBezTo>
                  <a:pt x="3502600" y="390933"/>
                  <a:pt x="3465117" y="392509"/>
                  <a:pt x="3427795" y="395619"/>
                </a:cubicBezTo>
                <a:cubicBezTo>
                  <a:pt x="3399803" y="401839"/>
                  <a:pt x="3372003" y="408996"/>
                  <a:pt x="3343819" y="414280"/>
                </a:cubicBezTo>
                <a:cubicBezTo>
                  <a:pt x="3322203" y="418333"/>
                  <a:pt x="3299841" y="418276"/>
                  <a:pt x="3278505" y="423610"/>
                </a:cubicBezTo>
                <a:cubicBezTo>
                  <a:pt x="3262256" y="427672"/>
                  <a:pt x="3247742" y="436975"/>
                  <a:pt x="3231852" y="442272"/>
                </a:cubicBezTo>
                <a:cubicBezTo>
                  <a:pt x="3219686" y="446327"/>
                  <a:pt x="3206859" y="448079"/>
                  <a:pt x="3194529" y="451602"/>
                </a:cubicBezTo>
                <a:cubicBezTo>
                  <a:pt x="3185072" y="454304"/>
                  <a:pt x="3176079" y="458548"/>
                  <a:pt x="3166538" y="460933"/>
                </a:cubicBezTo>
                <a:cubicBezTo>
                  <a:pt x="3138719" y="467888"/>
                  <a:pt x="3110554" y="473374"/>
                  <a:pt x="3082562" y="479594"/>
                </a:cubicBezTo>
                <a:cubicBezTo>
                  <a:pt x="3073231" y="485814"/>
                  <a:pt x="3065738" y="497240"/>
                  <a:pt x="3054570" y="498255"/>
                </a:cubicBezTo>
                <a:cubicBezTo>
                  <a:pt x="3006572" y="502619"/>
                  <a:pt x="2979916" y="491586"/>
                  <a:pt x="2942603" y="470264"/>
                </a:cubicBezTo>
                <a:cubicBezTo>
                  <a:pt x="2932866" y="464700"/>
                  <a:pt x="2923942" y="457823"/>
                  <a:pt x="2914611" y="451602"/>
                </a:cubicBezTo>
                <a:cubicBezTo>
                  <a:pt x="2908391" y="442271"/>
                  <a:pt x="2901514" y="433347"/>
                  <a:pt x="2895950" y="423610"/>
                </a:cubicBezTo>
                <a:cubicBezTo>
                  <a:pt x="2889049" y="411534"/>
                  <a:pt x="2887124" y="396123"/>
                  <a:pt x="2877289" y="386288"/>
                </a:cubicBezTo>
                <a:cubicBezTo>
                  <a:pt x="2867453" y="376453"/>
                  <a:pt x="2853162" y="372026"/>
                  <a:pt x="2839966" y="367627"/>
                </a:cubicBezTo>
                <a:cubicBezTo>
                  <a:pt x="2810254" y="357723"/>
                  <a:pt x="2729945" y="351256"/>
                  <a:pt x="2709338" y="348966"/>
                </a:cubicBezTo>
                <a:cubicBezTo>
                  <a:pt x="2695675" y="335303"/>
                  <a:pt x="2681516" y="318705"/>
                  <a:pt x="2662685" y="311643"/>
                </a:cubicBezTo>
                <a:cubicBezTo>
                  <a:pt x="2629338" y="299138"/>
                  <a:pt x="2513686" y="293784"/>
                  <a:pt x="2504064" y="292982"/>
                </a:cubicBezTo>
                <a:cubicBezTo>
                  <a:pt x="2494733" y="289872"/>
                  <a:pt x="2485575" y="286185"/>
                  <a:pt x="2476072" y="283651"/>
                </a:cubicBezTo>
                <a:cubicBezTo>
                  <a:pt x="2438900" y="273738"/>
                  <a:pt x="2364105" y="255659"/>
                  <a:pt x="2364105" y="255659"/>
                </a:cubicBezTo>
                <a:cubicBezTo>
                  <a:pt x="2354774" y="246329"/>
                  <a:pt x="2349275" y="228608"/>
                  <a:pt x="2336113" y="227668"/>
                </a:cubicBezTo>
                <a:cubicBezTo>
                  <a:pt x="2237301" y="220610"/>
                  <a:pt x="2243120" y="250857"/>
                  <a:pt x="2168162" y="283651"/>
                </a:cubicBezTo>
                <a:cubicBezTo>
                  <a:pt x="2112572" y="307972"/>
                  <a:pt x="2089777" y="310525"/>
                  <a:pt x="2037534" y="320974"/>
                </a:cubicBezTo>
                <a:lnTo>
                  <a:pt x="1981550" y="376957"/>
                </a:lnTo>
                <a:lnTo>
                  <a:pt x="1953558" y="404949"/>
                </a:lnTo>
                <a:cubicBezTo>
                  <a:pt x="1950448" y="414280"/>
                  <a:pt x="1949683" y="424757"/>
                  <a:pt x="1944227" y="432941"/>
                </a:cubicBezTo>
                <a:cubicBezTo>
                  <a:pt x="1928389" y="456698"/>
                  <a:pt x="1904860" y="469864"/>
                  <a:pt x="1878913" y="479594"/>
                </a:cubicBezTo>
                <a:cubicBezTo>
                  <a:pt x="1866906" y="484097"/>
                  <a:pt x="1854032" y="485815"/>
                  <a:pt x="1841591" y="488925"/>
                </a:cubicBezTo>
                <a:cubicBezTo>
                  <a:pt x="1788717" y="482705"/>
                  <a:pt x="1735589" y="478359"/>
                  <a:pt x="1682970" y="470264"/>
                </a:cubicBezTo>
                <a:cubicBezTo>
                  <a:pt x="1654629" y="465904"/>
                  <a:pt x="1627178" y="456886"/>
                  <a:pt x="1598995" y="451602"/>
                </a:cubicBezTo>
                <a:cubicBezTo>
                  <a:pt x="1577379" y="447549"/>
                  <a:pt x="1555452" y="445382"/>
                  <a:pt x="1533680" y="442272"/>
                </a:cubicBezTo>
                <a:cubicBezTo>
                  <a:pt x="1524350" y="439162"/>
                  <a:pt x="1515290" y="435075"/>
                  <a:pt x="1505689" y="432941"/>
                </a:cubicBezTo>
                <a:cubicBezTo>
                  <a:pt x="1487221" y="428837"/>
                  <a:pt x="1468319" y="426994"/>
                  <a:pt x="1449705" y="423610"/>
                </a:cubicBezTo>
                <a:cubicBezTo>
                  <a:pt x="1434102" y="420773"/>
                  <a:pt x="1418603" y="417390"/>
                  <a:pt x="1403052" y="414280"/>
                </a:cubicBezTo>
                <a:cubicBezTo>
                  <a:pt x="1362619" y="420500"/>
                  <a:pt x="1310681" y="404014"/>
                  <a:pt x="1281754" y="432941"/>
                </a:cubicBezTo>
                <a:cubicBezTo>
                  <a:pt x="1240059" y="474636"/>
                  <a:pt x="1402946" y="507561"/>
                  <a:pt x="1291085" y="479594"/>
                </a:cubicBezTo>
                <a:cubicBezTo>
                  <a:pt x="1266203" y="482704"/>
                  <a:pt x="1241134" y="484567"/>
                  <a:pt x="1216440" y="488925"/>
                </a:cubicBezTo>
                <a:cubicBezTo>
                  <a:pt x="1188202" y="493908"/>
                  <a:pt x="1160582" y="501962"/>
                  <a:pt x="1132464" y="507586"/>
                </a:cubicBezTo>
                <a:cubicBezTo>
                  <a:pt x="1113913" y="511296"/>
                  <a:pt x="1095141" y="513807"/>
                  <a:pt x="1076480" y="516917"/>
                </a:cubicBezTo>
                <a:cubicBezTo>
                  <a:pt x="1039158" y="510696"/>
                  <a:pt x="1001615" y="505676"/>
                  <a:pt x="964513" y="498255"/>
                </a:cubicBezTo>
                <a:cubicBezTo>
                  <a:pt x="954869" y="496326"/>
                  <a:pt x="945155" y="493635"/>
                  <a:pt x="936521" y="488925"/>
                </a:cubicBezTo>
                <a:cubicBezTo>
                  <a:pt x="910762" y="474875"/>
                  <a:pt x="888120" y="455394"/>
                  <a:pt x="861876" y="442272"/>
                </a:cubicBezTo>
                <a:cubicBezTo>
                  <a:pt x="844282" y="433475"/>
                  <a:pt x="824252" y="430671"/>
                  <a:pt x="805893" y="423610"/>
                </a:cubicBezTo>
                <a:cubicBezTo>
                  <a:pt x="783785" y="415107"/>
                  <a:pt x="762804" y="403808"/>
                  <a:pt x="740578" y="395619"/>
                </a:cubicBezTo>
                <a:cubicBezTo>
                  <a:pt x="703662" y="382019"/>
                  <a:pt x="665447" y="372110"/>
                  <a:pt x="628611" y="358296"/>
                </a:cubicBezTo>
                <a:cubicBezTo>
                  <a:pt x="447761" y="290477"/>
                  <a:pt x="584546" y="328618"/>
                  <a:pt x="441999" y="292982"/>
                </a:cubicBezTo>
                <a:cubicBezTo>
                  <a:pt x="410897" y="296092"/>
                  <a:pt x="379256" y="295764"/>
                  <a:pt x="348693" y="302313"/>
                </a:cubicBezTo>
                <a:cubicBezTo>
                  <a:pt x="335092" y="305227"/>
                  <a:pt x="325279" y="320974"/>
                  <a:pt x="311370" y="320974"/>
                </a:cubicBezTo>
                <a:cubicBezTo>
                  <a:pt x="239565" y="320974"/>
                  <a:pt x="168301" y="308533"/>
                  <a:pt x="96766" y="302313"/>
                </a:cubicBezTo>
                <a:cubicBezTo>
                  <a:pt x="57849" y="246717"/>
                  <a:pt x="35159" y="233166"/>
                  <a:pt x="22121" y="181015"/>
                </a:cubicBezTo>
                <a:cubicBezTo>
                  <a:pt x="15166" y="153196"/>
                  <a:pt x="6810" y="125517"/>
                  <a:pt x="3460" y="97039"/>
                </a:cubicBezTo>
                <a:cubicBezTo>
                  <a:pt x="553" y="72328"/>
                  <a:pt x="-5870" y="13064"/>
                  <a:pt x="12791" y="3733"/>
                </a:cubicBezTo>
                <a:close/>
              </a:path>
            </a:pathLst>
          </a:custGeom>
          <a:solidFill>
            <a:srgbClr val="C8C29F">
              <a:alpha val="3411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E9618363-7594-7114-FC75-D6FB8B0AF98A}"/>
              </a:ext>
            </a:extLst>
          </p:cNvPr>
          <p:cNvSpPr/>
          <p:nvPr/>
        </p:nvSpPr>
        <p:spPr>
          <a:xfrm>
            <a:off x="6344816" y="4338735"/>
            <a:ext cx="1204034" cy="1131100"/>
          </a:xfrm>
          <a:custGeom>
            <a:avLst/>
            <a:gdLst>
              <a:gd name="connsiteX0" fmla="*/ 718457 w 1204034"/>
              <a:gd name="connsiteY0" fmla="*/ 942392 h 1131100"/>
              <a:gd name="connsiteX1" fmla="*/ 671804 w 1204034"/>
              <a:gd name="connsiteY1" fmla="*/ 970383 h 1131100"/>
              <a:gd name="connsiteX2" fmla="*/ 653143 w 1204034"/>
              <a:gd name="connsiteY2" fmla="*/ 1035698 h 1131100"/>
              <a:gd name="connsiteX3" fmla="*/ 662474 w 1204034"/>
              <a:gd name="connsiteY3" fmla="*/ 1063689 h 1131100"/>
              <a:gd name="connsiteX4" fmla="*/ 690466 w 1204034"/>
              <a:gd name="connsiteY4" fmla="*/ 1073020 h 1131100"/>
              <a:gd name="connsiteX5" fmla="*/ 737119 w 1204034"/>
              <a:gd name="connsiteY5" fmla="*/ 1082351 h 1131100"/>
              <a:gd name="connsiteX6" fmla="*/ 774441 w 1204034"/>
              <a:gd name="connsiteY6" fmla="*/ 1110343 h 1131100"/>
              <a:gd name="connsiteX7" fmla="*/ 830425 w 1204034"/>
              <a:gd name="connsiteY7" fmla="*/ 1091681 h 1131100"/>
              <a:gd name="connsiteX8" fmla="*/ 942392 w 1204034"/>
              <a:gd name="connsiteY8" fmla="*/ 1101012 h 1131100"/>
              <a:gd name="connsiteX9" fmla="*/ 1035698 w 1204034"/>
              <a:gd name="connsiteY9" fmla="*/ 1129004 h 1131100"/>
              <a:gd name="connsiteX10" fmla="*/ 1045029 w 1204034"/>
              <a:gd name="connsiteY10" fmla="*/ 1101012 h 1131100"/>
              <a:gd name="connsiteX11" fmla="*/ 1054360 w 1204034"/>
              <a:gd name="connsiteY11" fmla="*/ 970383 h 1131100"/>
              <a:gd name="connsiteX12" fmla="*/ 1091682 w 1204034"/>
              <a:gd name="connsiteY12" fmla="*/ 951722 h 1131100"/>
              <a:gd name="connsiteX13" fmla="*/ 1166327 w 1204034"/>
              <a:gd name="connsiteY13" fmla="*/ 914400 h 1131100"/>
              <a:gd name="connsiteX14" fmla="*/ 1203649 w 1204034"/>
              <a:gd name="connsiteY14" fmla="*/ 849085 h 1131100"/>
              <a:gd name="connsiteX15" fmla="*/ 1166327 w 1204034"/>
              <a:gd name="connsiteY15" fmla="*/ 783771 h 1131100"/>
              <a:gd name="connsiteX16" fmla="*/ 1138335 w 1204034"/>
              <a:gd name="connsiteY16" fmla="*/ 774441 h 1131100"/>
              <a:gd name="connsiteX17" fmla="*/ 1082351 w 1204034"/>
              <a:gd name="connsiteY17" fmla="*/ 746449 h 1131100"/>
              <a:gd name="connsiteX18" fmla="*/ 1045029 w 1204034"/>
              <a:gd name="connsiteY18" fmla="*/ 727787 h 1131100"/>
              <a:gd name="connsiteX19" fmla="*/ 970384 w 1204034"/>
              <a:gd name="connsiteY19" fmla="*/ 709126 h 1131100"/>
              <a:gd name="connsiteX20" fmla="*/ 942392 w 1204034"/>
              <a:gd name="connsiteY20" fmla="*/ 690465 h 1131100"/>
              <a:gd name="connsiteX21" fmla="*/ 905070 w 1204034"/>
              <a:gd name="connsiteY21" fmla="*/ 625151 h 1131100"/>
              <a:gd name="connsiteX22" fmla="*/ 895739 w 1204034"/>
              <a:gd name="connsiteY22" fmla="*/ 270587 h 1131100"/>
              <a:gd name="connsiteX23" fmla="*/ 867747 w 1204034"/>
              <a:gd name="connsiteY23" fmla="*/ 195943 h 1131100"/>
              <a:gd name="connsiteX24" fmla="*/ 830425 w 1204034"/>
              <a:gd name="connsiteY24" fmla="*/ 186612 h 1131100"/>
              <a:gd name="connsiteX25" fmla="*/ 737119 w 1204034"/>
              <a:gd name="connsiteY25" fmla="*/ 251926 h 1131100"/>
              <a:gd name="connsiteX26" fmla="*/ 699796 w 1204034"/>
              <a:gd name="connsiteY26" fmla="*/ 270587 h 1131100"/>
              <a:gd name="connsiteX27" fmla="*/ 615821 w 1204034"/>
              <a:gd name="connsiteY27" fmla="*/ 261257 h 1131100"/>
              <a:gd name="connsiteX28" fmla="*/ 587829 w 1204034"/>
              <a:gd name="connsiteY28" fmla="*/ 251926 h 1131100"/>
              <a:gd name="connsiteX29" fmla="*/ 559837 w 1204034"/>
              <a:gd name="connsiteY29" fmla="*/ 223934 h 1131100"/>
              <a:gd name="connsiteX30" fmla="*/ 531845 w 1204034"/>
              <a:gd name="connsiteY30" fmla="*/ 205273 h 1131100"/>
              <a:gd name="connsiteX31" fmla="*/ 494523 w 1204034"/>
              <a:gd name="connsiteY31" fmla="*/ 121298 h 1131100"/>
              <a:gd name="connsiteX32" fmla="*/ 457200 w 1204034"/>
              <a:gd name="connsiteY32" fmla="*/ 65314 h 1131100"/>
              <a:gd name="connsiteX33" fmla="*/ 401217 w 1204034"/>
              <a:gd name="connsiteY33" fmla="*/ 37322 h 1131100"/>
              <a:gd name="connsiteX34" fmla="*/ 382555 w 1204034"/>
              <a:gd name="connsiteY34" fmla="*/ 18661 h 1131100"/>
              <a:gd name="connsiteX35" fmla="*/ 307911 w 1204034"/>
              <a:gd name="connsiteY35" fmla="*/ 0 h 1131100"/>
              <a:gd name="connsiteX36" fmla="*/ 251927 w 1204034"/>
              <a:gd name="connsiteY36" fmla="*/ 18661 h 1131100"/>
              <a:gd name="connsiteX37" fmla="*/ 223935 w 1204034"/>
              <a:gd name="connsiteY37" fmla="*/ 37322 h 1131100"/>
              <a:gd name="connsiteX38" fmla="*/ 149290 w 1204034"/>
              <a:gd name="connsiteY38" fmla="*/ 93306 h 1131100"/>
              <a:gd name="connsiteX39" fmla="*/ 167951 w 1204034"/>
              <a:gd name="connsiteY39" fmla="*/ 307910 h 1131100"/>
              <a:gd name="connsiteX40" fmla="*/ 186613 w 1204034"/>
              <a:gd name="connsiteY40" fmla="*/ 345232 h 1131100"/>
              <a:gd name="connsiteX41" fmla="*/ 289249 w 1204034"/>
              <a:gd name="connsiteY41" fmla="*/ 401216 h 1131100"/>
              <a:gd name="connsiteX42" fmla="*/ 326572 w 1204034"/>
              <a:gd name="connsiteY42" fmla="*/ 429208 h 1131100"/>
              <a:gd name="connsiteX43" fmla="*/ 391886 w 1204034"/>
              <a:gd name="connsiteY43" fmla="*/ 494522 h 1131100"/>
              <a:gd name="connsiteX44" fmla="*/ 438539 w 1204034"/>
              <a:gd name="connsiteY44" fmla="*/ 503853 h 1131100"/>
              <a:gd name="connsiteX45" fmla="*/ 606490 w 1204034"/>
              <a:gd name="connsiteY45" fmla="*/ 513183 h 1131100"/>
              <a:gd name="connsiteX46" fmla="*/ 634482 w 1204034"/>
              <a:gd name="connsiteY46" fmla="*/ 578498 h 1131100"/>
              <a:gd name="connsiteX47" fmla="*/ 653143 w 1204034"/>
              <a:gd name="connsiteY47" fmla="*/ 606489 h 1131100"/>
              <a:gd name="connsiteX48" fmla="*/ 699796 w 1204034"/>
              <a:gd name="connsiteY48" fmla="*/ 671804 h 1131100"/>
              <a:gd name="connsiteX49" fmla="*/ 765111 w 1204034"/>
              <a:gd name="connsiteY49" fmla="*/ 709126 h 1131100"/>
              <a:gd name="connsiteX50" fmla="*/ 765111 w 1204034"/>
              <a:gd name="connsiteY50" fmla="*/ 802432 h 1131100"/>
              <a:gd name="connsiteX51" fmla="*/ 653143 w 1204034"/>
              <a:gd name="connsiteY51" fmla="*/ 839755 h 1131100"/>
              <a:gd name="connsiteX52" fmla="*/ 634482 w 1204034"/>
              <a:gd name="connsiteY52" fmla="*/ 886408 h 1131100"/>
              <a:gd name="connsiteX53" fmla="*/ 597160 w 1204034"/>
              <a:gd name="connsiteY53" fmla="*/ 895738 h 1131100"/>
              <a:gd name="connsiteX54" fmla="*/ 513184 w 1204034"/>
              <a:gd name="connsiteY54" fmla="*/ 905069 h 1131100"/>
              <a:gd name="connsiteX55" fmla="*/ 298580 w 1204034"/>
              <a:gd name="connsiteY55" fmla="*/ 877077 h 1131100"/>
              <a:gd name="connsiteX56" fmla="*/ 261257 w 1204034"/>
              <a:gd name="connsiteY56" fmla="*/ 867747 h 1131100"/>
              <a:gd name="connsiteX57" fmla="*/ 251927 w 1204034"/>
              <a:gd name="connsiteY57" fmla="*/ 755779 h 1131100"/>
              <a:gd name="connsiteX58" fmla="*/ 279919 w 1204034"/>
              <a:gd name="connsiteY58" fmla="*/ 746449 h 1131100"/>
              <a:gd name="connsiteX59" fmla="*/ 298580 w 1204034"/>
              <a:gd name="connsiteY59" fmla="*/ 615820 h 1131100"/>
              <a:gd name="connsiteX60" fmla="*/ 261257 w 1204034"/>
              <a:gd name="connsiteY60" fmla="*/ 587828 h 1131100"/>
              <a:gd name="connsiteX61" fmla="*/ 214604 w 1204034"/>
              <a:gd name="connsiteY61" fmla="*/ 606489 h 1131100"/>
              <a:gd name="connsiteX62" fmla="*/ 195943 w 1204034"/>
              <a:gd name="connsiteY62" fmla="*/ 699796 h 1131100"/>
              <a:gd name="connsiteX63" fmla="*/ 9331 w 1204034"/>
              <a:gd name="connsiteY63" fmla="*/ 699796 h 1131100"/>
              <a:gd name="connsiteX64" fmla="*/ 0 w 1204034"/>
              <a:gd name="connsiteY64" fmla="*/ 727787 h 1131100"/>
              <a:gd name="connsiteX65" fmla="*/ 46653 w 1204034"/>
              <a:gd name="connsiteY65" fmla="*/ 811763 h 1131100"/>
              <a:gd name="connsiteX66" fmla="*/ 65315 w 1204034"/>
              <a:gd name="connsiteY66" fmla="*/ 858416 h 1131100"/>
              <a:gd name="connsiteX67" fmla="*/ 93306 w 1204034"/>
              <a:gd name="connsiteY67" fmla="*/ 886408 h 1131100"/>
              <a:gd name="connsiteX68" fmla="*/ 111968 w 1204034"/>
              <a:gd name="connsiteY68" fmla="*/ 914400 h 1131100"/>
              <a:gd name="connsiteX69" fmla="*/ 149290 w 1204034"/>
              <a:gd name="connsiteY69" fmla="*/ 923730 h 1131100"/>
              <a:gd name="connsiteX70" fmla="*/ 242596 w 1204034"/>
              <a:gd name="connsiteY70" fmla="*/ 914400 h 1131100"/>
              <a:gd name="connsiteX71" fmla="*/ 289249 w 1204034"/>
              <a:gd name="connsiteY71" fmla="*/ 905069 h 1131100"/>
              <a:gd name="connsiteX72" fmla="*/ 419878 w 1204034"/>
              <a:gd name="connsiteY72" fmla="*/ 914400 h 1131100"/>
              <a:gd name="connsiteX73" fmla="*/ 447870 w 1204034"/>
              <a:gd name="connsiteY73" fmla="*/ 923730 h 1131100"/>
              <a:gd name="connsiteX74" fmla="*/ 466531 w 1204034"/>
              <a:gd name="connsiteY74" fmla="*/ 942392 h 1131100"/>
              <a:gd name="connsiteX75" fmla="*/ 541176 w 1204034"/>
              <a:gd name="connsiteY75" fmla="*/ 951722 h 1131100"/>
              <a:gd name="connsiteX76" fmla="*/ 569168 w 1204034"/>
              <a:gd name="connsiteY76" fmla="*/ 970383 h 1131100"/>
              <a:gd name="connsiteX77" fmla="*/ 643813 w 1204034"/>
              <a:gd name="connsiteY77" fmla="*/ 998375 h 1131100"/>
              <a:gd name="connsiteX78" fmla="*/ 699796 w 1204034"/>
              <a:gd name="connsiteY78" fmla="*/ 1035698 h 1131100"/>
              <a:gd name="connsiteX79" fmla="*/ 774441 w 1204034"/>
              <a:gd name="connsiteY79" fmla="*/ 1101012 h 1131100"/>
              <a:gd name="connsiteX80" fmla="*/ 839755 w 1204034"/>
              <a:gd name="connsiteY80" fmla="*/ 1091681 h 1131100"/>
              <a:gd name="connsiteX81" fmla="*/ 905070 w 1204034"/>
              <a:gd name="connsiteY81" fmla="*/ 1129004 h 1131100"/>
              <a:gd name="connsiteX82" fmla="*/ 1054360 w 1204034"/>
              <a:gd name="connsiteY82" fmla="*/ 1119673 h 1131100"/>
              <a:gd name="connsiteX83" fmla="*/ 1063690 w 1204034"/>
              <a:gd name="connsiteY83" fmla="*/ 1110343 h 113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204034" h="1131100">
                <a:moveTo>
                  <a:pt x="718457" y="942392"/>
                </a:moveTo>
                <a:cubicBezTo>
                  <a:pt x="702906" y="951722"/>
                  <a:pt x="684628" y="957559"/>
                  <a:pt x="671804" y="970383"/>
                </a:cubicBezTo>
                <a:cubicBezTo>
                  <a:pt x="667344" y="974843"/>
                  <a:pt x="653223" y="1035378"/>
                  <a:pt x="653143" y="1035698"/>
                </a:cubicBezTo>
                <a:cubicBezTo>
                  <a:pt x="656253" y="1045028"/>
                  <a:pt x="655519" y="1056735"/>
                  <a:pt x="662474" y="1063689"/>
                </a:cubicBezTo>
                <a:cubicBezTo>
                  <a:pt x="669429" y="1070644"/>
                  <a:pt x="680924" y="1070634"/>
                  <a:pt x="690466" y="1073020"/>
                </a:cubicBezTo>
                <a:cubicBezTo>
                  <a:pt x="705851" y="1076867"/>
                  <a:pt x="721568" y="1079241"/>
                  <a:pt x="737119" y="1082351"/>
                </a:cubicBezTo>
                <a:cubicBezTo>
                  <a:pt x="749560" y="1091682"/>
                  <a:pt x="758967" y="1108796"/>
                  <a:pt x="774441" y="1110343"/>
                </a:cubicBezTo>
                <a:cubicBezTo>
                  <a:pt x="794014" y="1112300"/>
                  <a:pt x="830425" y="1091681"/>
                  <a:pt x="830425" y="1091681"/>
                </a:cubicBezTo>
                <a:cubicBezTo>
                  <a:pt x="867747" y="1094791"/>
                  <a:pt x="905230" y="1096367"/>
                  <a:pt x="942392" y="1101012"/>
                </a:cubicBezTo>
                <a:cubicBezTo>
                  <a:pt x="964953" y="1103832"/>
                  <a:pt x="1019463" y="1123592"/>
                  <a:pt x="1035698" y="1129004"/>
                </a:cubicBezTo>
                <a:cubicBezTo>
                  <a:pt x="1038808" y="1119673"/>
                  <a:pt x="1043880" y="1110780"/>
                  <a:pt x="1045029" y="1101012"/>
                </a:cubicBezTo>
                <a:cubicBezTo>
                  <a:pt x="1050130" y="1057657"/>
                  <a:pt x="1041339" y="1012050"/>
                  <a:pt x="1054360" y="970383"/>
                </a:cubicBezTo>
                <a:cubicBezTo>
                  <a:pt x="1058509" y="957107"/>
                  <a:pt x="1079523" y="958477"/>
                  <a:pt x="1091682" y="951722"/>
                </a:cubicBezTo>
                <a:cubicBezTo>
                  <a:pt x="1157785" y="914998"/>
                  <a:pt x="1115156" y="931456"/>
                  <a:pt x="1166327" y="914400"/>
                </a:cubicBezTo>
                <a:cubicBezTo>
                  <a:pt x="1175084" y="901264"/>
                  <a:pt x="1201828" y="863656"/>
                  <a:pt x="1203649" y="849085"/>
                </a:cubicBezTo>
                <a:cubicBezTo>
                  <a:pt x="1207084" y="821610"/>
                  <a:pt x="1186959" y="797525"/>
                  <a:pt x="1166327" y="783771"/>
                </a:cubicBezTo>
                <a:cubicBezTo>
                  <a:pt x="1158143" y="778315"/>
                  <a:pt x="1147666" y="777551"/>
                  <a:pt x="1138335" y="774441"/>
                </a:cubicBezTo>
                <a:cubicBezTo>
                  <a:pt x="1104314" y="740418"/>
                  <a:pt x="1137381" y="767085"/>
                  <a:pt x="1082351" y="746449"/>
                </a:cubicBezTo>
                <a:cubicBezTo>
                  <a:pt x="1069327" y="741565"/>
                  <a:pt x="1057814" y="733266"/>
                  <a:pt x="1045029" y="727787"/>
                </a:cubicBezTo>
                <a:cubicBezTo>
                  <a:pt x="1019930" y="717030"/>
                  <a:pt x="997757" y="714601"/>
                  <a:pt x="970384" y="709126"/>
                </a:cubicBezTo>
                <a:cubicBezTo>
                  <a:pt x="961053" y="702906"/>
                  <a:pt x="950321" y="698394"/>
                  <a:pt x="942392" y="690465"/>
                </a:cubicBezTo>
                <a:cubicBezTo>
                  <a:pt x="929205" y="677278"/>
                  <a:pt x="912388" y="639786"/>
                  <a:pt x="905070" y="625151"/>
                </a:cubicBezTo>
                <a:cubicBezTo>
                  <a:pt x="901960" y="506963"/>
                  <a:pt x="901363" y="388682"/>
                  <a:pt x="895739" y="270587"/>
                </a:cubicBezTo>
                <a:cubicBezTo>
                  <a:pt x="895045" y="256021"/>
                  <a:pt x="879115" y="205417"/>
                  <a:pt x="867747" y="195943"/>
                </a:cubicBezTo>
                <a:cubicBezTo>
                  <a:pt x="857896" y="187733"/>
                  <a:pt x="842866" y="189722"/>
                  <a:pt x="830425" y="186612"/>
                </a:cubicBezTo>
                <a:cubicBezTo>
                  <a:pt x="807022" y="204164"/>
                  <a:pt x="760091" y="240440"/>
                  <a:pt x="737119" y="251926"/>
                </a:cubicBezTo>
                <a:lnTo>
                  <a:pt x="699796" y="270587"/>
                </a:lnTo>
                <a:cubicBezTo>
                  <a:pt x="671804" y="267477"/>
                  <a:pt x="643602" y="265887"/>
                  <a:pt x="615821" y="261257"/>
                </a:cubicBezTo>
                <a:cubicBezTo>
                  <a:pt x="606119" y="259640"/>
                  <a:pt x="596013" y="257382"/>
                  <a:pt x="587829" y="251926"/>
                </a:cubicBezTo>
                <a:cubicBezTo>
                  <a:pt x="576850" y="244606"/>
                  <a:pt x="569974" y="232382"/>
                  <a:pt x="559837" y="223934"/>
                </a:cubicBezTo>
                <a:cubicBezTo>
                  <a:pt x="551222" y="216755"/>
                  <a:pt x="541176" y="211493"/>
                  <a:pt x="531845" y="205273"/>
                </a:cubicBezTo>
                <a:cubicBezTo>
                  <a:pt x="499262" y="107521"/>
                  <a:pt x="530011" y="183402"/>
                  <a:pt x="494523" y="121298"/>
                </a:cubicBezTo>
                <a:cubicBezTo>
                  <a:pt x="475465" y="87947"/>
                  <a:pt x="483460" y="86322"/>
                  <a:pt x="457200" y="65314"/>
                </a:cubicBezTo>
                <a:cubicBezTo>
                  <a:pt x="431360" y="44643"/>
                  <a:pt x="430782" y="47178"/>
                  <a:pt x="401217" y="37322"/>
                </a:cubicBezTo>
                <a:cubicBezTo>
                  <a:pt x="394996" y="31102"/>
                  <a:pt x="390723" y="21928"/>
                  <a:pt x="382555" y="18661"/>
                </a:cubicBezTo>
                <a:cubicBezTo>
                  <a:pt x="358742" y="9136"/>
                  <a:pt x="307911" y="0"/>
                  <a:pt x="307911" y="0"/>
                </a:cubicBezTo>
                <a:cubicBezTo>
                  <a:pt x="289250" y="6220"/>
                  <a:pt x="269902" y="10672"/>
                  <a:pt x="251927" y="18661"/>
                </a:cubicBezTo>
                <a:cubicBezTo>
                  <a:pt x="241679" y="23215"/>
                  <a:pt x="232906" y="30594"/>
                  <a:pt x="223935" y="37322"/>
                </a:cubicBezTo>
                <a:cubicBezTo>
                  <a:pt x="135279" y="103814"/>
                  <a:pt x="212573" y="51118"/>
                  <a:pt x="149290" y="93306"/>
                </a:cubicBezTo>
                <a:cubicBezTo>
                  <a:pt x="155510" y="164841"/>
                  <a:pt x="157428" y="236881"/>
                  <a:pt x="167951" y="307910"/>
                </a:cubicBezTo>
                <a:cubicBezTo>
                  <a:pt x="169989" y="321669"/>
                  <a:pt x="178897" y="333659"/>
                  <a:pt x="186613" y="345232"/>
                </a:cubicBezTo>
                <a:cubicBezTo>
                  <a:pt x="209359" y="379351"/>
                  <a:pt x="256498" y="383021"/>
                  <a:pt x="289249" y="401216"/>
                </a:cubicBezTo>
                <a:cubicBezTo>
                  <a:pt x="302843" y="408768"/>
                  <a:pt x="315576" y="418212"/>
                  <a:pt x="326572" y="429208"/>
                </a:cubicBezTo>
                <a:cubicBezTo>
                  <a:pt x="358918" y="461553"/>
                  <a:pt x="347100" y="474617"/>
                  <a:pt x="391886" y="494522"/>
                </a:cubicBezTo>
                <a:cubicBezTo>
                  <a:pt x="406378" y="500963"/>
                  <a:pt x="422740" y="502479"/>
                  <a:pt x="438539" y="503853"/>
                </a:cubicBezTo>
                <a:cubicBezTo>
                  <a:pt x="494398" y="508710"/>
                  <a:pt x="550506" y="510073"/>
                  <a:pt x="606490" y="513183"/>
                </a:cubicBezTo>
                <a:cubicBezTo>
                  <a:pt x="616958" y="544585"/>
                  <a:pt x="616036" y="546217"/>
                  <a:pt x="634482" y="578498"/>
                </a:cubicBezTo>
                <a:cubicBezTo>
                  <a:pt x="640046" y="588234"/>
                  <a:pt x="647579" y="596753"/>
                  <a:pt x="653143" y="606489"/>
                </a:cubicBezTo>
                <a:cubicBezTo>
                  <a:pt x="677155" y="648510"/>
                  <a:pt x="662491" y="640716"/>
                  <a:pt x="699796" y="671804"/>
                </a:cubicBezTo>
                <a:cubicBezTo>
                  <a:pt x="719578" y="688289"/>
                  <a:pt x="742296" y="697719"/>
                  <a:pt x="765111" y="709126"/>
                </a:cubicBezTo>
                <a:cubicBezTo>
                  <a:pt x="766043" y="714721"/>
                  <a:pt x="786150" y="789485"/>
                  <a:pt x="765111" y="802432"/>
                </a:cubicBezTo>
                <a:cubicBezTo>
                  <a:pt x="731605" y="823051"/>
                  <a:pt x="653143" y="839755"/>
                  <a:pt x="653143" y="839755"/>
                </a:cubicBezTo>
                <a:cubicBezTo>
                  <a:pt x="646923" y="855306"/>
                  <a:pt x="646325" y="874565"/>
                  <a:pt x="634482" y="886408"/>
                </a:cubicBezTo>
                <a:cubicBezTo>
                  <a:pt x="625414" y="895476"/>
                  <a:pt x="609834" y="893788"/>
                  <a:pt x="597160" y="895738"/>
                </a:cubicBezTo>
                <a:cubicBezTo>
                  <a:pt x="569323" y="900021"/>
                  <a:pt x="541176" y="901959"/>
                  <a:pt x="513184" y="905069"/>
                </a:cubicBezTo>
                <a:cubicBezTo>
                  <a:pt x="459322" y="898732"/>
                  <a:pt x="363174" y="889995"/>
                  <a:pt x="298580" y="877077"/>
                </a:cubicBezTo>
                <a:cubicBezTo>
                  <a:pt x="286005" y="874562"/>
                  <a:pt x="273698" y="870857"/>
                  <a:pt x="261257" y="867747"/>
                </a:cubicBezTo>
                <a:cubicBezTo>
                  <a:pt x="239679" y="824591"/>
                  <a:pt x="225913" y="814310"/>
                  <a:pt x="251927" y="755779"/>
                </a:cubicBezTo>
                <a:cubicBezTo>
                  <a:pt x="255922" y="746791"/>
                  <a:pt x="270588" y="749559"/>
                  <a:pt x="279919" y="746449"/>
                </a:cubicBezTo>
                <a:cubicBezTo>
                  <a:pt x="310558" y="695385"/>
                  <a:pt x="328307" y="687165"/>
                  <a:pt x="298580" y="615820"/>
                </a:cubicBezTo>
                <a:cubicBezTo>
                  <a:pt x="292599" y="601465"/>
                  <a:pt x="273698" y="597159"/>
                  <a:pt x="261257" y="587828"/>
                </a:cubicBezTo>
                <a:cubicBezTo>
                  <a:pt x="245706" y="594048"/>
                  <a:pt x="223043" y="592022"/>
                  <a:pt x="214604" y="606489"/>
                </a:cubicBezTo>
                <a:cubicBezTo>
                  <a:pt x="198622" y="633887"/>
                  <a:pt x="195943" y="699796"/>
                  <a:pt x="195943" y="699796"/>
                </a:cubicBezTo>
                <a:cubicBezTo>
                  <a:pt x="160058" y="696805"/>
                  <a:pt x="53468" y="680180"/>
                  <a:pt x="9331" y="699796"/>
                </a:cubicBezTo>
                <a:cubicBezTo>
                  <a:pt x="344" y="703790"/>
                  <a:pt x="3110" y="718457"/>
                  <a:pt x="0" y="727787"/>
                </a:cubicBezTo>
                <a:cubicBezTo>
                  <a:pt x="19032" y="822943"/>
                  <a:pt x="-8817" y="728559"/>
                  <a:pt x="46653" y="811763"/>
                </a:cubicBezTo>
                <a:cubicBezTo>
                  <a:pt x="55944" y="825699"/>
                  <a:pt x="56438" y="844213"/>
                  <a:pt x="65315" y="858416"/>
                </a:cubicBezTo>
                <a:cubicBezTo>
                  <a:pt x="72308" y="869606"/>
                  <a:pt x="84859" y="876271"/>
                  <a:pt x="93306" y="886408"/>
                </a:cubicBezTo>
                <a:cubicBezTo>
                  <a:pt x="100485" y="895023"/>
                  <a:pt x="102637" y="908180"/>
                  <a:pt x="111968" y="914400"/>
                </a:cubicBezTo>
                <a:cubicBezTo>
                  <a:pt x="122638" y="921513"/>
                  <a:pt x="136849" y="920620"/>
                  <a:pt x="149290" y="923730"/>
                </a:cubicBezTo>
                <a:cubicBezTo>
                  <a:pt x="180392" y="920620"/>
                  <a:pt x="211613" y="918531"/>
                  <a:pt x="242596" y="914400"/>
                </a:cubicBezTo>
                <a:cubicBezTo>
                  <a:pt x="258316" y="912304"/>
                  <a:pt x="273390" y="905069"/>
                  <a:pt x="289249" y="905069"/>
                </a:cubicBezTo>
                <a:cubicBezTo>
                  <a:pt x="332903" y="905069"/>
                  <a:pt x="376335" y="911290"/>
                  <a:pt x="419878" y="914400"/>
                </a:cubicBezTo>
                <a:cubicBezTo>
                  <a:pt x="429209" y="917510"/>
                  <a:pt x="439436" y="918670"/>
                  <a:pt x="447870" y="923730"/>
                </a:cubicBezTo>
                <a:cubicBezTo>
                  <a:pt x="455413" y="928256"/>
                  <a:pt x="458105" y="939864"/>
                  <a:pt x="466531" y="942392"/>
                </a:cubicBezTo>
                <a:cubicBezTo>
                  <a:pt x="490549" y="949597"/>
                  <a:pt x="516294" y="948612"/>
                  <a:pt x="541176" y="951722"/>
                </a:cubicBezTo>
                <a:cubicBezTo>
                  <a:pt x="550507" y="957942"/>
                  <a:pt x="559138" y="965368"/>
                  <a:pt x="569168" y="970383"/>
                </a:cubicBezTo>
                <a:cubicBezTo>
                  <a:pt x="591492" y="981545"/>
                  <a:pt x="619580" y="990298"/>
                  <a:pt x="643813" y="998375"/>
                </a:cubicBezTo>
                <a:cubicBezTo>
                  <a:pt x="662474" y="1010816"/>
                  <a:pt x="683937" y="1019839"/>
                  <a:pt x="699796" y="1035698"/>
                </a:cubicBezTo>
                <a:cubicBezTo>
                  <a:pt x="754378" y="1090280"/>
                  <a:pt x="728150" y="1070152"/>
                  <a:pt x="774441" y="1101012"/>
                </a:cubicBezTo>
                <a:cubicBezTo>
                  <a:pt x="796212" y="1097902"/>
                  <a:pt x="818251" y="1087073"/>
                  <a:pt x="839755" y="1091681"/>
                </a:cubicBezTo>
                <a:cubicBezTo>
                  <a:pt x="864274" y="1096935"/>
                  <a:pt x="880205" y="1125761"/>
                  <a:pt x="905070" y="1129004"/>
                </a:cubicBezTo>
                <a:cubicBezTo>
                  <a:pt x="954512" y="1135453"/>
                  <a:pt x="1004841" y="1125499"/>
                  <a:pt x="1054360" y="1119673"/>
                </a:cubicBezTo>
                <a:cubicBezTo>
                  <a:pt x="1058728" y="1119159"/>
                  <a:pt x="1060580" y="1113453"/>
                  <a:pt x="1063690" y="1110343"/>
                </a:cubicBezTo>
              </a:path>
            </a:pathLst>
          </a:custGeom>
          <a:solidFill>
            <a:srgbClr val="FF0000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60BF668E-6DD2-E425-B5D2-03496587820B}"/>
              </a:ext>
            </a:extLst>
          </p:cNvPr>
          <p:cNvSpPr/>
          <p:nvPr/>
        </p:nvSpPr>
        <p:spPr>
          <a:xfrm>
            <a:off x="7034030" y="4131940"/>
            <a:ext cx="449121" cy="637951"/>
          </a:xfrm>
          <a:custGeom>
            <a:avLst/>
            <a:gdLst>
              <a:gd name="connsiteX0" fmla="*/ 346484 w 449121"/>
              <a:gd name="connsiteY0" fmla="*/ 626672 h 637951"/>
              <a:gd name="connsiteX1" fmla="*/ 281170 w 449121"/>
              <a:gd name="connsiteY1" fmla="*/ 608011 h 637951"/>
              <a:gd name="connsiteX2" fmla="*/ 271839 w 449121"/>
              <a:gd name="connsiteY2" fmla="*/ 542697 h 637951"/>
              <a:gd name="connsiteX3" fmla="*/ 243848 w 449121"/>
              <a:gd name="connsiteY3" fmla="*/ 468052 h 637951"/>
              <a:gd name="connsiteX4" fmla="*/ 215856 w 449121"/>
              <a:gd name="connsiteY4" fmla="*/ 440060 h 637951"/>
              <a:gd name="connsiteX5" fmla="*/ 122550 w 449121"/>
              <a:gd name="connsiteY5" fmla="*/ 412068 h 637951"/>
              <a:gd name="connsiteX6" fmla="*/ 113219 w 449121"/>
              <a:gd name="connsiteY6" fmla="*/ 374746 h 637951"/>
              <a:gd name="connsiteX7" fmla="*/ 66566 w 449121"/>
              <a:gd name="connsiteY7" fmla="*/ 328093 h 637951"/>
              <a:gd name="connsiteX8" fmla="*/ 29243 w 449121"/>
              <a:gd name="connsiteY8" fmla="*/ 318762 h 637951"/>
              <a:gd name="connsiteX9" fmla="*/ 1252 w 449121"/>
              <a:gd name="connsiteY9" fmla="*/ 300101 h 637951"/>
              <a:gd name="connsiteX10" fmla="*/ 29243 w 449121"/>
              <a:gd name="connsiteY10" fmla="*/ 188133 h 637951"/>
              <a:gd name="connsiteX11" fmla="*/ 85227 w 449121"/>
              <a:gd name="connsiteY11" fmla="*/ 94827 h 637951"/>
              <a:gd name="connsiteX12" fmla="*/ 113219 w 449121"/>
              <a:gd name="connsiteY12" fmla="*/ 76166 h 637951"/>
              <a:gd name="connsiteX13" fmla="*/ 141211 w 449121"/>
              <a:gd name="connsiteY13" fmla="*/ 66836 h 637951"/>
              <a:gd name="connsiteX14" fmla="*/ 159872 w 449121"/>
              <a:gd name="connsiteY14" fmla="*/ 38844 h 637951"/>
              <a:gd name="connsiteX15" fmla="*/ 187864 w 449121"/>
              <a:gd name="connsiteY15" fmla="*/ 48174 h 637951"/>
              <a:gd name="connsiteX16" fmla="*/ 197194 w 449121"/>
              <a:gd name="connsiteY16" fmla="*/ 94827 h 637951"/>
              <a:gd name="connsiteX17" fmla="*/ 215856 w 449121"/>
              <a:gd name="connsiteY17" fmla="*/ 122819 h 637951"/>
              <a:gd name="connsiteX18" fmla="*/ 225186 w 449121"/>
              <a:gd name="connsiteY18" fmla="*/ 160142 h 637951"/>
              <a:gd name="connsiteX19" fmla="*/ 215856 w 449121"/>
              <a:gd name="connsiteY19" fmla="*/ 281440 h 637951"/>
              <a:gd name="connsiteX20" fmla="*/ 234517 w 449121"/>
              <a:gd name="connsiteY20" fmla="*/ 309431 h 637951"/>
              <a:gd name="connsiteX21" fmla="*/ 262509 w 449121"/>
              <a:gd name="connsiteY21" fmla="*/ 300101 h 637951"/>
              <a:gd name="connsiteX22" fmla="*/ 327823 w 449121"/>
              <a:gd name="connsiteY22" fmla="*/ 262778 h 637951"/>
              <a:gd name="connsiteX23" fmla="*/ 374476 w 449121"/>
              <a:gd name="connsiteY23" fmla="*/ 272109 h 637951"/>
              <a:gd name="connsiteX24" fmla="*/ 449121 w 449121"/>
              <a:gd name="connsiteY24" fmla="*/ 328093 h 637951"/>
              <a:gd name="connsiteX25" fmla="*/ 411799 w 449121"/>
              <a:gd name="connsiteY25" fmla="*/ 346754 h 637951"/>
              <a:gd name="connsiteX26" fmla="*/ 365146 w 449121"/>
              <a:gd name="connsiteY26" fmla="*/ 365415 h 637951"/>
              <a:gd name="connsiteX27" fmla="*/ 327823 w 449121"/>
              <a:gd name="connsiteY27" fmla="*/ 421399 h 637951"/>
              <a:gd name="connsiteX28" fmla="*/ 290501 w 449121"/>
              <a:gd name="connsiteY28" fmla="*/ 486713 h 637951"/>
              <a:gd name="connsiteX29" fmla="*/ 290501 w 449121"/>
              <a:gd name="connsiteY29" fmla="*/ 636003 h 637951"/>
              <a:gd name="connsiteX30" fmla="*/ 271839 w 449121"/>
              <a:gd name="connsiteY30" fmla="*/ 617342 h 637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49121" h="637951">
                <a:moveTo>
                  <a:pt x="346484" y="626672"/>
                </a:moveTo>
                <a:cubicBezTo>
                  <a:pt x="324713" y="620452"/>
                  <a:pt x="296213" y="624934"/>
                  <a:pt x="281170" y="608011"/>
                </a:cubicBezTo>
                <a:cubicBezTo>
                  <a:pt x="266559" y="591574"/>
                  <a:pt x="275773" y="564335"/>
                  <a:pt x="271839" y="542697"/>
                </a:cubicBezTo>
                <a:cubicBezTo>
                  <a:pt x="267074" y="516489"/>
                  <a:pt x="259634" y="490152"/>
                  <a:pt x="243848" y="468052"/>
                </a:cubicBezTo>
                <a:cubicBezTo>
                  <a:pt x="236178" y="457314"/>
                  <a:pt x="227391" y="446468"/>
                  <a:pt x="215856" y="440060"/>
                </a:cubicBezTo>
                <a:cubicBezTo>
                  <a:pt x="197273" y="429736"/>
                  <a:pt x="146642" y="418091"/>
                  <a:pt x="122550" y="412068"/>
                </a:cubicBezTo>
                <a:cubicBezTo>
                  <a:pt x="119440" y="399627"/>
                  <a:pt x="118271" y="386533"/>
                  <a:pt x="113219" y="374746"/>
                </a:cubicBezTo>
                <a:cubicBezTo>
                  <a:pt x="103888" y="352974"/>
                  <a:pt x="88338" y="337424"/>
                  <a:pt x="66566" y="328093"/>
                </a:cubicBezTo>
                <a:cubicBezTo>
                  <a:pt x="54779" y="323041"/>
                  <a:pt x="41684" y="321872"/>
                  <a:pt x="29243" y="318762"/>
                </a:cubicBezTo>
                <a:cubicBezTo>
                  <a:pt x="19913" y="312542"/>
                  <a:pt x="3685" y="311048"/>
                  <a:pt x="1252" y="300101"/>
                </a:cubicBezTo>
                <a:cubicBezTo>
                  <a:pt x="-5468" y="269859"/>
                  <a:pt x="16442" y="215868"/>
                  <a:pt x="29243" y="188133"/>
                </a:cubicBezTo>
                <a:cubicBezTo>
                  <a:pt x="47725" y="148088"/>
                  <a:pt x="54098" y="119730"/>
                  <a:pt x="85227" y="94827"/>
                </a:cubicBezTo>
                <a:cubicBezTo>
                  <a:pt x="93984" y="87822"/>
                  <a:pt x="103189" y="81181"/>
                  <a:pt x="113219" y="76166"/>
                </a:cubicBezTo>
                <a:cubicBezTo>
                  <a:pt x="122016" y="71768"/>
                  <a:pt x="131880" y="69946"/>
                  <a:pt x="141211" y="66836"/>
                </a:cubicBezTo>
                <a:cubicBezTo>
                  <a:pt x="147431" y="57505"/>
                  <a:pt x="155455" y="49151"/>
                  <a:pt x="159872" y="38844"/>
                </a:cubicBezTo>
                <a:cubicBezTo>
                  <a:pt x="177883" y="-3183"/>
                  <a:pt x="158409" y="-25465"/>
                  <a:pt x="187864" y="48174"/>
                </a:cubicBezTo>
                <a:cubicBezTo>
                  <a:pt x="190974" y="63725"/>
                  <a:pt x="191626" y="79978"/>
                  <a:pt x="197194" y="94827"/>
                </a:cubicBezTo>
                <a:cubicBezTo>
                  <a:pt x="201132" y="105327"/>
                  <a:pt x="211439" y="112512"/>
                  <a:pt x="215856" y="122819"/>
                </a:cubicBezTo>
                <a:cubicBezTo>
                  <a:pt x="220908" y="134606"/>
                  <a:pt x="222076" y="147701"/>
                  <a:pt x="225186" y="160142"/>
                </a:cubicBezTo>
                <a:cubicBezTo>
                  <a:pt x="222076" y="200575"/>
                  <a:pt x="213326" y="240967"/>
                  <a:pt x="215856" y="281440"/>
                </a:cubicBezTo>
                <a:cubicBezTo>
                  <a:pt x="216556" y="292632"/>
                  <a:pt x="224105" y="305266"/>
                  <a:pt x="234517" y="309431"/>
                </a:cubicBezTo>
                <a:cubicBezTo>
                  <a:pt x="243649" y="313084"/>
                  <a:pt x="253178" y="303211"/>
                  <a:pt x="262509" y="300101"/>
                </a:cubicBezTo>
                <a:cubicBezTo>
                  <a:pt x="277661" y="288737"/>
                  <a:pt x="304076" y="262778"/>
                  <a:pt x="327823" y="262778"/>
                </a:cubicBezTo>
                <a:cubicBezTo>
                  <a:pt x="343682" y="262778"/>
                  <a:pt x="358925" y="268999"/>
                  <a:pt x="374476" y="272109"/>
                </a:cubicBezTo>
                <a:cubicBezTo>
                  <a:pt x="437780" y="314311"/>
                  <a:pt x="414601" y="293572"/>
                  <a:pt x="449121" y="328093"/>
                </a:cubicBezTo>
                <a:cubicBezTo>
                  <a:pt x="436680" y="334313"/>
                  <a:pt x="424509" y="341105"/>
                  <a:pt x="411799" y="346754"/>
                </a:cubicBezTo>
                <a:cubicBezTo>
                  <a:pt x="396494" y="353556"/>
                  <a:pt x="377664" y="354288"/>
                  <a:pt x="365146" y="365415"/>
                </a:cubicBezTo>
                <a:cubicBezTo>
                  <a:pt x="348383" y="380315"/>
                  <a:pt x="340264" y="402738"/>
                  <a:pt x="327823" y="421399"/>
                </a:cubicBezTo>
                <a:cubicBezTo>
                  <a:pt x="301448" y="460961"/>
                  <a:pt x="314175" y="439364"/>
                  <a:pt x="290501" y="486713"/>
                </a:cubicBezTo>
                <a:cubicBezTo>
                  <a:pt x="301598" y="542200"/>
                  <a:pt x="312033" y="571407"/>
                  <a:pt x="290501" y="636003"/>
                </a:cubicBezTo>
                <a:cubicBezTo>
                  <a:pt x="287719" y="644349"/>
                  <a:pt x="278060" y="623562"/>
                  <a:pt x="271839" y="617342"/>
                </a:cubicBezTo>
              </a:path>
            </a:pathLst>
          </a:custGeom>
          <a:solidFill>
            <a:srgbClr val="2F5597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22B6C1F5-D39B-9A81-6D2F-9CD39B42057A}"/>
              </a:ext>
            </a:extLst>
          </p:cNvPr>
          <p:cNvSpPr/>
          <p:nvPr/>
        </p:nvSpPr>
        <p:spPr>
          <a:xfrm>
            <a:off x="2686219" y="2518820"/>
            <a:ext cx="226621" cy="365421"/>
          </a:xfrm>
          <a:custGeom>
            <a:avLst/>
            <a:gdLst>
              <a:gd name="connsiteX0" fmla="*/ 28989 w 226621"/>
              <a:gd name="connsiteY0" fmla="*/ 28437 h 365421"/>
              <a:gd name="connsiteX1" fmla="*/ 19659 w 226621"/>
              <a:gd name="connsiteY1" fmla="*/ 84421 h 365421"/>
              <a:gd name="connsiteX2" fmla="*/ 47650 w 226621"/>
              <a:gd name="connsiteY2" fmla="*/ 149735 h 365421"/>
              <a:gd name="connsiteX3" fmla="*/ 94303 w 226621"/>
              <a:gd name="connsiteY3" fmla="*/ 168396 h 365421"/>
              <a:gd name="connsiteX4" fmla="*/ 196940 w 226621"/>
              <a:gd name="connsiteY4" fmla="*/ 187058 h 365421"/>
              <a:gd name="connsiteX5" fmla="*/ 224932 w 226621"/>
              <a:gd name="connsiteY5" fmla="*/ 205719 h 365421"/>
              <a:gd name="connsiteX6" fmla="*/ 187610 w 226621"/>
              <a:gd name="connsiteY6" fmla="*/ 271033 h 365421"/>
              <a:gd name="connsiteX7" fmla="*/ 150287 w 226621"/>
              <a:gd name="connsiteY7" fmla="*/ 364339 h 365421"/>
              <a:gd name="connsiteX8" fmla="*/ 75642 w 226621"/>
              <a:gd name="connsiteY8" fmla="*/ 355009 h 365421"/>
              <a:gd name="connsiteX9" fmla="*/ 38320 w 226621"/>
              <a:gd name="connsiteY9" fmla="*/ 299025 h 365421"/>
              <a:gd name="connsiteX10" fmla="*/ 10328 w 226621"/>
              <a:gd name="connsiteY10" fmla="*/ 271033 h 365421"/>
              <a:gd name="connsiteX11" fmla="*/ 10328 w 226621"/>
              <a:gd name="connsiteY11" fmla="*/ 196388 h 365421"/>
              <a:gd name="connsiteX12" fmla="*/ 28989 w 226621"/>
              <a:gd name="connsiteY12" fmla="*/ 168396 h 365421"/>
              <a:gd name="connsiteX13" fmla="*/ 38320 w 226621"/>
              <a:gd name="connsiteY13" fmla="*/ 140404 h 365421"/>
              <a:gd name="connsiteX14" fmla="*/ 56981 w 226621"/>
              <a:gd name="connsiteY14" fmla="*/ 75090 h 365421"/>
              <a:gd name="connsiteX15" fmla="*/ 28989 w 226621"/>
              <a:gd name="connsiteY15" fmla="*/ 445 h 365421"/>
              <a:gd name="connsiteX16" fmla="*/ 28989 w 226621"/>
              <a:gd name="connsiteY16" fmla="*/ 28437 h 36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6621" h="365421">
                <a:moveTo>
                  <a:pt x="28989" y="28437"/>
                </a:moveTo>
                <a:cubicBezTo>
                  <a:pt x="27434" y="42433"/>
                  <a:pt x="19659" y="65502"/>
                  <a:pt x="19659" y="84421"/>
                </a:cubicBezTo>
                <a:cubicBezTo>
                  <a:pt x="19659" y="100857"/>
                  <a:pt x="32413" y="138852"/>
                  <a:pt x="47650" y="149735"/>
                </a:cubicBezTo>
                <a:cubicBezTo>
                  <a:pt x="61279" y="159470"/>
                  <a:pt x="78621" y="162515"/>
                  <a:pt x="94303" y="168396"/>
                </a:cubicBezTo>
                <a:cubicBezTo>
                  <a:pt x="137455" y="184578"/>
                  <a:pt x="134533" y="179257"/>
                  <a:pt x="196940" y="187058"/>
                </a:cubicBezTo>
                <a:cubicBezTo>
                  <a:pt x="206271" y="193278"/>
                  <a:pt x="221386" y="195080"/>
                  <a:pt x="224932" y="205719"/>
                </a:cubicBezTo>
                <a:cubicBezTo>
                  <a:pt x="234330" y="233912"/>
                  <a:pt x="202104" y="256539"/>
                  <a:pt x="187610" y="271033"/>
                </a:cubicBezTo>
                <a:cubicBezTo>
                  <a:pt x="185122" y="288451"/>
                  <a:pt x="188605" y="357372"/>
                  <a:pt x="150287" y="364339"/>
                </a:cubicBezTo>
                <a:cubicBezTo>
                  <a:pt x="125616" y="368825"/>
                  <a:pt x="100524" y="358119"/>
                  <a:pt x="75642" y="355009"/>
                </a:cubicBezTo>
                <a:cubicBezTo>
                  <a:pt x="25707" y="305071"/>
                  <a:pt x="94813" y="378115"/>
                  <a:pt x="38320" y="299025"/>
                </a:cubicBezTo>
                <a:cubicBezTo>
                  <a:pt x="30650" y="288287"/>
                  <a:pt x="19659" y="280364"/>
                  <a:pt x="10328" y="271033"/>
                </a:cubicBezTo>
                <a:cubicBezTo>
                  <a:pt x="-1143" y="236621"/>
                  <a:pt x="-5568" y="238777"/>
                  <a:pt x="10328" y="196388"/>
                </a:cubicBezTo>
                <a:cubicBezTo>
                  <a:pt x="14266" y="185888"/>
                  <a:pt x="23974" y="178426"/>
                  <a:pt x="28989" y="168396"/>
                </a:cubicBezTo>
                <a:cubicBezTo>
                  <a:pt x="33388" y="159599"/>
                  <a:pt x="35494" y="149825"/>
                  <a:pt x="38320" y="140404"/>
                </a:cubicBezTo>
                <a:cubicBezTo>
                  <a:pt x="44826" y="118716"/>
                  <a:pt x="50761" y="96861"/>
                  <a:pt x="56981" y="75090"/>
                </a:cubicBezTo>
                <a:cubicBezTo>
                  <a:pt x="53587" y="54725"/>
                  <a:pt x="57594" y="11887"/>
                  <a:pt x="28989" y="445"/>
                </a:cubicBezTo>
                <a:cubicBezTo>
                  <a:pt x="20326" y="-3020"/>
                  <a:pt x="30544" y="14441"/>
                  <a:pt x="28989" y="28437"/>
                </a:cubicBezTo>
                <a:close/>
              </a:path>
            </a:pathLst>
          </a:custGeom>
          <a:solidFill>
            <a:srgbClr val="FFFFAA">
              <a:alpha val="6117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F6AAF361-607C-8E45-1236-74FFED626F14}"/>
              </a:ext>
            </a:extLst>
          </p:cNvPr>
          <p:cNvSpPr/>
          <p:nvPr/>
        </p:nvSpPr>
        <p:spPr>
          <a:xfrm>
            <a:off x="2883159" y="1978090"/>
            <a:ext cx="401217" cy="410547"/>
          </a:xfrm>
          <a:custGeom>
            <a:avLst/>
            <a:gdLst>
              <a:gd name="connsiteX0" fmla="*/ 55984 w 401217"/>
              <a:gd name="connsiteY0" fmla="*/ 205273 h 410547"/>
              <a:gd name="connsiteX1" fmla="*/ 65314 w 401217"/>
              <a:gd name="connsiteY1" fmla="*/ 111967 h 410547"/>
              <a:gd name="connsiteX2" fmla="*/ 83976 w 401217"/>
              <a:gd name="connsiteY2" fmla="*/ 83975 h 410547"/>
              <a:gd name="connsiteX3" fmla="*/ 93306 w 401217"/>
              <a:gd name="connsiteY3" fmla="*/ 55983 h 410547"/>
              <a:gd name="connsiteX4" fmla="*/ 167951 w 401217"/>
              <a:gd name="connsiteY4" fmla="*/ 0 h 410547"/>
              <a:gd name="connsiteX5" fmla="*/ 205274 w 401217"/>
              <a:gd name="connsiteY5" fmla="*/ 9330 h 410547"/>
              <a:gd name="connsiteX6" fmla="*/ 242596 w 401217"/>
              <a:gd name="connsiteY6" fmla="*/ 65314 h 410547"/>
              <a:gd name="connsiteX7" fmla="*/ 223935 w 401217"/>
              <a:gd name="connsiteY7" fmla="*/ 205273 h 410547"/>
              <a:gd name="connsiteX8" fmla="*/ 214604 w 401217"/>
              <a:gd name="connsiteY8" fmla="*/ 242596 h 410547"/>
              <a:gd name="connsiteX9" fmla="*/ 242596 w 401217"/>
              <a:gd name="connsiteY9" fmla="*/ 233265 h 410547"/>
              <a:gd name="connsiteX10" fmla="*/ 270588 w 401217"/>
              <a:gd name="connsiteY10" fmla="*/ 205273 h 410547"/>
              <a:gd name="connsiteX11" fmla="*/ 279919 w 401217"/>
              <a:gd name="connsiteY11" fmla="*/ 177281 h 410547"/>
              <a:gd name="connsiteX12" fmla="*/ 326572 w 401217"/>
              <a:gd name="connsiteY12" fmla="*/ 167951 h 410547"/>
              <a:gd name="connsiteX13" fmla="*/ 382555 w 401217"/>
              <a:gd name="connsiteY13" fmla="*/ 139959 h 410547"/>
              <a:gd name="connsiteX14" fmla="*/ 391886 w 401217"/>
              <a:gd name="connsiteY14" fmla="*/ 167951 h 410547"/>
              <a:gd name="connsiteX15" fmla="*/ 401217 w 401217"/>
              <a:gd name="connsiteY15" fmla="*/ 205273 h 410547"/>
              <a:gd name="connsiteX16" fmla="*/ 391886 w 401217"/>
              <a:gd name="connsiteY16" fmla="*/ 307910 h 410547"/>
              <a:gd name="connsiteX17" fmla="*/ 382555 w 401217"/>
              <a:gd name="connsiteY17" fmla="*/ 335902 h 410547"/>
              <a:gd name="connsiteX18" fmla="*/ 373225 w 401217"/>
              <a:gd name="connsiteY18" fmla="*/ 410547 h 410547"/>
              <a:gd name="connsiteX19" fmla="*/ 326572 w 401217"/>
              <a:gd name="connsiteY19" fmla="*/ 401216 h 410547"/>
              <a:gd name="connsiteX20" fmla="*/ 270588 w 401217"/>
              <a:gd name="connsiteY20" fmla="*/ 363894 h 410547"/>
              <a:gd name="connsiteX21" fmla="*/ 242596 w 401217"/>
              <a:gd name="connsiteY21" fmla="*/ 354563 h 410547"/>
              <a:gd name="connsiteX22" fmla="*/ 130629 w 401217"/>
              <a:gd name="connsiteY22" fmla="*/ 363894 h 410547"/>
              <a:gd name="connsiteX23" fmla="*/ 121298 w 401217"/>
              <a:gd name="connsiteY23" fmla="*/ 317241 h 410547"/>
              <a:gd name="connsiteX24" fmla="*/ 83976 w 401217"/>
              <a:gd name="connsiteY24" fmla="*/ 270588 h 410547"/>
              <a:gd name="connsiteX25" fmla="*/ 55984 w 401217"/>
              <a:gd name="connsiteY25" fmla="*/ 251926 h 410547"/>
              <a:gd name="connsiteX26" fmla="*/ 18661 w 401217"/>
              <a:gd name="connsiteY26" fmla="*/ 233265 h 410547"/>
              <a:gd name="connsiteX27" fmla="*/ 0 w 401217"/>
              <a:gd name="connsiteY27" fmla="*/ 177281 h 41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01217" h="410547">
                <a:moveTo>
                  <a:pt x="55984" y="205273"/>
                </a:moveTo>
                <a:cubicBezTo>
                  <a:pt x="59094" y="174171"/>
                  <a:pt x="58286" y="142424"/>
                  <a:pt x="65314" y="111967"/>
                </a:cubicBezTo>
                <a:cubicBezTo>
                  <a:pt x="67836" y="101040"/>
                  <a:pt x="78961" y="94005"/>
                  <a:pt x="83976" y="83975"/>
                </a:cubicBezTo>
                <a:cubicBezTo>
                  <a:pt x="88374" y="75178"/>
                  <a:pt x="87405" y="63851"/>
                  <a:pt x="93306" y="55983"/>
                </a:cubicBezTo>
                <a:cubicBezTo>
                  <a:pt x="129044" y="8331"/>
                  <a:pt x="127086" y="13621"/>
                  <a:pt x="167951" y="0"/>
                </a:cubicBezTo>
                <a:cubicBezTo>
                  <a:pt x="180392" y="3110"/>
                  <a:pt x="193804" y="3595"/>
                  <a:pt x="205274" y="9330"/>
                </a:cubicBezTo>
                <a:cubicBezTo>
                  <a:pt x="224270" y="18828"/>
                  <a:pt x="235021" y="50163"/>
                  <a:pt x="242596" y="65314"/>
                </a:cubicBezTo>
                <a:cubicBezTo>
                  <a:pt x="236376" y="111967"/>
                  <a:pt x="231276" y="158783"/>
                  <a:pt x="223935" y="205273"/>
                </a:cubicBezTo>
                <a:cubicBezTo>
                  <a:pt x="221935" y="217940"/>
                  <a:pt x="207491" y="231926"/>
                  <a:pt x="214604" y="242596"/>
                </a:cubicBezTo>
                <a:cubicBezTo>
                  <a:pt x="220060" y="250780"/>
                  <a:pt x="233265" y="236375"/>
                  <a:pt x="242596" y="233265"/>
                </a:cubicBezTo>
                <a:cubicBezTo>
                  <a:pt x="251927" y="223934"/>
                  <a:pt x="263268" y="216252"/>
                  <a:pt x="270588" y="205273"/>
                </a:cubicBezTo>
                <a:cubicBezTo>
                  <a:pt x="276044" y="197089"/>
                  <a:pt x="271735" y="182737"/>
                  <a:pt x="279919" y="177281"/>
                </a:cubicBezTo>
                <a:cubicBezTo>
                  <a:pt x="293115" y="168484"/>
                  <a:pt x="311021" y="171061"/>
                  <a:pt x="326572" y="167951"/>
                </a:cubicBezTo>
                <a:cubicBezTo>
                  <a:pt x="345233" y="158620"/>
                  <a:pt x="361691" y="139959"/>
                  <a:pt x="382555" y="139959"/>
                </a:cubicBezTo>
                <a:cubicBezTo>
                  <a:pt x="392390" y="139959"/>
                  <a:pt x="389184" y="158494"/>
                  <a:pt x="391886" y="167951"/>
                </a:cubicBezTo>
                <a:cubicBezTo>
                  <a:pt x="395409" y="180281"/>
                  <a:pt x="398107" y="192832"/>
                  <a:pt x="401217" y="205273"/>
                </a:cubicBezTo>
                <a:cubicBezTo>
                  <a:pt x="398107" y="239485"/>
                  <a:pt x="396744" y="273902"/>
                  <a:pt x="391886" y="307910"/>
                </a:cubicBezTo>
                <a:cubicBezTo>
                  <a:pt x="390495" y="317647"/>
                  <a:pt x="384314" y="326225"/>
                  <a:pt x="382555" y="335902"/>
                </a:cubicBezTo>
                <a:cubicBezTo>
                  <a:pt x="378069" y="360573"/>
                  <a:pt x="376335" y="385665"/>
                  <a:pt x="373225" y="410547"/>
                </a:cubicBezTo>
                <a:cubicBezTo>
                  <a:pt x="357674" y="407437"/>
                  <a:pt x="341010" y="407778"/>
                  <a:pt x="326572" y="401216"/>
                </a:cubicBezTo>
                <a:cubicBezTo>
                  <a:pt x="306154" y="391935"/>
                  <a:pt x="291865" y="370987"/>
                  <a:pt x="270588" y="363894"/>
                </a:cubicBezTo>
                <a:lnTo>
                  <a:pt x="242596" y="354563"/>
                </a:lnTo>
                <a:cubicBezTo>
                  <a:pt x="205274" y="357673"/>
                  <a:pt x="166425" y="374908"/>
                  <a:pt x="130629" y="363894"/>
                </a:cubicBezTo>
                <a:cubicBezTo>
                  <a:pt x="115471" y="359230"/>
                  <a:pt x="124738" y="332722"/>
                  <a:pt x="121298" y="317241"/>
                </a:cubicBezTo>
                <a:cubicBezTo>
                  <a:pt x="110988" y="270845"/>
                  <a:pt x="123056" y="283614"/>
                  <a:pt x="83976" y="270588"/>
                </a:cubicBezTo>
                <a:cubicBezTo>
                  <a:pt x="74645" y="264367"/>
                  <a:pt x="67046" y="253770"/>
                  <a:pt x="55984" y="251926"/>
                </a:cubicBezTo>
                <a:cubicBezTo>
                  <a:pt x="12074" y="244607"/>
                  <a:pt x="37689" y="290348"/>
                  <a:pt x="18661" y="233265"/>
                </a:cubicBezTo>
                <a:cubicBezTo>
                  <a:pt x="8709" y="163597"/>
                  <a:pt x="24883" y="152401"/>
                  <a:pt x="0" y="177281"/>
                </a:cubicBezTo>
              </a:path>
            </a:pathLst>
          </a:custGeom>
          <a:solidFill>
            <a:srgbClr val="0000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C9F4989E-6DB5-7D6D-509B-762B2BB95370}"/>
              </a:ext>
            </a:extLst>
          </p:cNvPr>
          <p:cNvSpPr/>
          <p:nvPr/>
        </p:nvSpPr>
        <p:spPr>
          <a:xfrm>
            <a:off x="5449078" y="0"/>
            <a:ext cx="3975315" cy="70539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993B5BE8-DB85-848A-A5F7-861A6A1AB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33" b="89919" l="1923" r="99840">
                        <a14:foregroundMark x1="6571" y1="44148" x2="10096" y2="46350"/>
                        <a14:foregroundMark x1="2083" y1="51912" x2="5449" y2="52260"/>
                        <a14:foregroundMark x1="99840" y1="42178" x2="87821" y2="4855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94" b="32512"/>
          <a:stretch/>
        </p:blipFill>
        <p:spPr bwMode="auto">
          <a:xfrm rot="16200000">
            <a:off x="3607227" y="4154643"/>
            <a:ext cx="3865588" cy="1929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9985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ala parto bambino Immagini Vettoriali Stock - Alamy">
            <a:extLst>
              <a:ext uri="{FF2B5EF4-FFF2-40B4-BE49-F238E27FC236}">
                <a16:creationId xmlns:a16="http://schemas.microsoft.com/office/drawing/2014/main" id="{7ED9B7BB-A4CA-CD86-8671-E47FBCE58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7" b="90000" l="2720" r="95816">
                        <a14:foregroundMark x1="10146" y1="1223" x2="9519" y2="53957"/>
                        <a14:foregroundMark x1="2720" y1="44748" x2="3138" y2="9424"/>
                        <a14:foregroundMark x1="95188" y1="4676" x2="94351" y2="40791"/>
                        <a14:foregroundMark x1="93515" y1="54245" x2="95816" y2="55396"/>
                        <a14:foregroundMark x1="76987" y1="1079" x2="77197" y2="8273"/>
                        <a14:foregroundMark x1="78452" y1="11007" x2="77824" y2="7986"/>
                        <a14:foregroundMark x1="70607" y1="63237" x2="73117" y2="83741"/>
                        <a14:foregroundMark x1="70816" y1="61511" x2="82845" y2="64532"/>
                        <a14:foregroundMark x1="29707" y1="80000" x2="47280" y2="82446"/>
                        <a14:backgroundMark x1="46862" y1="77410" x2="35251" y2="75036"/>
                        <a14:backgroundMark x1="35251" y1="75036" x2="32218" y2="73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729" y="0"/>
            <a:ext cx="5066652" cy="736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FF3EA93-DC2F-4191-7522-D833F2E4E710}"/>
              </a:ext>
            </a:extLst>
          </p:cNvPr>
          <p:cNvSpPr txBox="1"/>
          <p:nvPr/>
        </p:nvSpPr>
        <p:spPr>
          <a:xfrm>
            <a:off x="2561420" y="-429483"/>
            <a:ext cx="457200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3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rPr>
              <a:t>A.I.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01C6FA-909F-82B8-C4FC-C4DC49C74FA7}"/>
              </a:ext>
            </a:extLst>
          </p:cNvPr>
          <p:cNvSpPr txBox="1"/>
          <p:nvPr/>
        </p:nvSpPr>
        <p:spPr>
          <a:xfrm>
            <a:off x="1340456" y="2175492"/>
            <a:ext cx="660789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Abbiamo partorito</a:t>
            </a:r>
          </a:p>
          <a:p>
            <a:pPr algn="ctr"/>
            <a:r>
              <a:rPr lang="it-IT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</a:t>
            </a:r>
            <a:r>
              <a:rPr lang="it-IT" sz="6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un mostriciattolo?</a:t>
            </a:r>
            <a:r>
              <a:rPr lang="it-IT" sz="6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</a:t>
            </a:r>
            <a:endParaRPr lang="en-GB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10" name="Figura a mano libera: forma 9">
            <a:extLst>
              <a:ext uri="{FF2B5EF4-FFF2-40B4-BE49-F238E27FC236}">
                <a16:creationId xmlns:a16="http://schemas.microsoft.com/office/drawing/2014/main" id="{F351B98F-8812-A9AE-B228-673963D4C46E}"/>
              </a:ext>
            </a:extLst>
          </p:cNvPr>
          <p:cNvSpPr/>
          <p:nvPr/>
        </p:nvSpPr>
        <p:spPr>
          <a:xfrm>
            <a:off x="3239759" y="4173415"/>
            <a:ext cx="3594795" cy="2860431"/>
          </a:xfrm>
          <a:custGeom>
            <a:avLst/>
            <a:gdLst>
              <a:gd name="connsiteX0" fmla="*/ 2527995 w 3594795"/>
              <a:gd name="connsiteY0" fmla="*/ 70339 h 2860431"/>
              <a:gd name="connsiteX1" fmla="*/ 2469379 w 3594795"/>
              <a:gd name="connsiteY1" fmla="*/ 35170 h 2860431"/>
              <a:gd name="connsiteX2" fmla="*/ 2410764 w 3594795"/>
              <a:gd name="connsiteY2" fmla="*/ 23447 h 2860431"/>
              <a:gd name="connsiteX3" fmla="*/ 2270087 w 3594795"/>
              <a:gd name="connsiteY3" fmla="*/ 0 h 2860431"/>
              <a:gd name="connsiteX4" fmla="*/ 2234918 w 3594795"/>
              <a:gd name="connsiteY4" fmla="*/ 11723 h 2860431"/>
              <a:gd name="connsiteX5" fmla="*/ 2176303 w 3594795"/>
              <a:gd name="connsiteY5" fmla="*/ 35170 h 2860431"/>
              <a:gd name="connsiteX6" fmla="*/ 2129410 w 3594795"/>
              <a:gd name="connsiteY6" fmla="*/ 46893 h 2860431"/>
              <a:gd name="connsiteX7" fmla="*/ 2035626 w 3594795"/>
              <a:gd name="connsiteY7" fmla="*/ 70339 h 2860431"/>
              <a:gd name="connsiteX8" fmla="*/ 2000456 w 3594795"/>
              <a:gd name="connsiteY8" fmla="*/ 105508 h 2860431"/>
              <a:gd name="connsiteX9" fmla="*/ 1977010 w 3594795"/>
              <a:gd name="connsiteY9" fmla="*/ 140677 h 2860431"/>
              <a:gd name="connsiteX10" fmla="*/ 1848056 w 3594795"/>
              <a:gd name="connsiteY10" fmla="*/ 222739 h 2860431"/>
              <a:gd name="connsiteX11" fmla="*/ 1719103 w 3594795"/>
              <a:gd name="connsiteY11" fmla="*/ 316523 h 2860431"/>
              <a:gd name="connsiteX12" fmla="*/ 1672210 w 3594795"/>
              <a:gd name="connsiteY12" fmla="*/ 351693 h 2860431"/>
              <a:gd name="connsiteX13" fmla="*/ 1590149 w 3594795"/>
              <a:gd name="connsiteY13" fmla="*/ 445477 h 2860431"/>
              <a:gd name="connsiteX14" fmla="*/ 1508087 w 3594795"/>
              <a:gd name="connsiteY14" fmla="*/ 515816 h 2860431"/>
              <a:gd name="connsiteX15" fmla="*/ 1414303 w 3594795"/>
              <a:gd name="connsiteY15" fmla="*/ 609600 h 2860431"/>
              <a:gd name="connsiteX16" fmla="*/ 1379133 w 3594795"/>
              <a:gd name="connsiteY16" fmla="*/ 644770 h 2860431"/>
              <a:gd name="connsiteX17" fmla="*/ 1343964 w 3594795"/>
              <a:gd name="connsiteY17" fmla="*/ 679939 h 2860431"/>
              <a:gd name="connsiteX18" fmla="*/ 1273626 w 3594795"/>
              <a:gd name="connsiteY18" fmla="*/ 762000 h 2860431"/>
              <a:gd name="connsiteX19" fmla="*/ 1238456 w 3594795"/>
              <a:gd name="connsiteY19" fmla="*/ 844062 h 2860431"/>
              <a:gd name="connsiteX20" fmla="*/ 1203287 w 3594795"/>
              <a:gd name="connsiteY20" fmla="*/ 890954 h 2860431"/>
              <a:gd name="connsiteX21" fmla="*/ 1179841 w 3594795"/>
              <a:gd name="connsiteY21" fmla="*/ 926123 h 2860431"/>
              <a:gd name="connsiteX22" fmla="*/ 1121226 w 3594795"/>
              <a:gd name="connsiteY22" fmla="*/ 973016 h 2860431"/>
              <a:gd name="connsiteX23" fmla="*/ 1074333 w 3594795"/>
              <a:gd name="connsiteY23" fmla="*/ 1008185 h 2860431"/>
              <a:gd name="connsiteX24" fmla="*/ 921933 w 3594795"/>
              <a:gd name="connsiteY24" fmla="*/ 1090247 h 2860431"/>
              <a:gd name="connsiteX25" fmla="*/ 875041 w 3594795"/>
              <a:gd name="connsiteY25" fmla="*/ 1113693 h 2860431"/>
              <a:gd name="connsiteX26" fmla="*/ 804703 w 3594795"/>
              <a:gd name="connsiteY26" fmla="*/ 1137139 h 2860431"/>
              <a:gd name="connsiteX27" fmla="*/ 757810 w 3594795"/>
              <a:gd name="connsiteY27" fmla="*/ 1148862 h 2860431"/>
              <a:gd name="connsiteX28" fmla="*/ 687472 w 3594795"/>
              <a:gd name="connsiteY28" fmla="*/ 1172308 h 2860431"/>
              <a:gd name="connsiteX29" fmla="*/ 511626 w 3594795"/>
              <a:gd name="connsiteY29" fmla="*/ 1219200 h 2860431"/>
              <a:gd name="connsiteX30" fmla="*/ 347503 w 3594795"/>
              <a:gd name="connsiteY30" fmla="*/ 1266093 h 2860431"/>
              <a:gd name="connsiteX31" fmla="*/ 253718 w 3594795"/>
              <a:gd name="connsiteY31" fmla="*/ 1336431 h 2860431"/>
              <a:gd name="connsiteX32" fmla="*/ 206826 w 3594795"/>
              <a:gd name="connsiteY32" fmla="*/ 1359877 h 2860431"/>
              <a:gd name="connsiteX33" fmla="*/ 89595 w 3594795"/>
              <a:gd name="connsiteY33" fmla="*/ 1441939 h 2860431"/>
              <a:gd name="connsiteX34" fmla="*/ 19256 w 3594795"/>
              <a:gd name="connsiteY34" fmla="*/ 1570893 h 2860431"/>
              <a:gd name="connsiteX35" fmla="*/ 19256 w 3594795"/>
              <a:gd name="connsiteY35" fmla="*/ 1852247 h 2860431"/>
              <a:gd name="connsiteX36" fmla="*/ 54426 w 3594795"/>
              <a:gd name="connsiteY36" fmla="*/ 1887416 h 2860431"/>
              <a:gd name="connsiteX37" fmla="*/ 77872 w 3594795"/>
              <a:gd name="connsiteY37" fmla="*/ 1922585 h 2860431"/>
              <a:gd name="connsiteX38" fmla="*/ 89595 w 3594795"/>
              <a:gd name="connsiteY38" fmla="*/ 1957754 h 2860431"/>
              <a:gd name="connsiteX39" fmla="*/ 195103 w 3594795"/>
              <a:gd name="connsiteY39" fmla="*/ 2063262 h 2860431"/>
              <a:gd name="connsiteX40" fmla="*/ 230272 w 3594795"/>
              <a:gd name="connsiteY40" fmla="*/ 2098431 h 2860431"/>
              <a:gd name="connsiteX41" fmla="*/ 288887 w 3594795"/>
              <a:gd name="connsiteY41" fmla="*/ 2168770 h 2860431"/>
              <a:gd name="connsiteX42" fmla="*/ 335779 w 3594795"/>
              <a:gd name="connsiteY42" fmla="*/ 2192216 h 2860431"/>
              <a:gd name="connsiteX43" fmla="*/ 406118 w 3594795"/>
              <a:gd name="connsiteY43" fmla="*/ 2227385 h 2860431"/>
              <a:gd name="connsiteX44" fmla="*/ 453010 w 3594795"/>
              <a:gd name="connsiteY44" fmla="*/ 2274277 h 2860431"/>
              <a:gd name="connsiteX45" fmla="*/ 546795 w 3594795"/>
              <a:gd name="connsiteY45" fmla="*/ 2309447 h 2860431"/>
              <a:gd name="connsiteX46" fmla="*/ 605410 w 3594795"/>
              <a:gd name="connsiteY46" fmla="*/ 2344616 h 2860431"/>
              <a:gd name="connsiteX47" fmla="*/ 640579 w 3594795"/>
              <a:gd name="connsiteY47" fmla="*/ 2356339 h 2860431"/>
              <a:gd name="connsiteX48" fmla="*/ 722641 w 3594795"/>
              <a:gd name="connsiteY48" fmla="*/ 2414954 h 2860431"/>
              <a:gd name="connsiteX49" fmla="*/ 769533 w 3594795"/>
              <a:gd name="connsiteY49" fmla="*/ 2438400 h 2860431"/>
              <a:gd name="connsiteX50" fmla="*/ 886764 w 3594795"/>
              <a:gd name="connsiteY50" fmla="*/ 2473570 h 2860431"/>
              <a:gd name="connsiteX51" fmla="*/ 992272 w 3594795"/>
              <a:gd name="connsiteY51" fmla="*/ 2520462 h 2860431"/>
              <a:gd name="connsiteX52" fmla="*/ 1086056 w 3594795"/>
              <a:gd name="connsiteY52" fmla="*/ 2567354 h 2860431"/>
              <a:gd name="connsiteX53" fmla="*/ 1121226 w 3594795"/>
              <a:gd name="connsiteY53" fmla="*/ 2590800 h 2860431"/>
              <a:gd name="connsiteX54" fmla="*/ 1250179 w 3594795"/>
              <a:gd name="connsiteY54" fmla="*/ 2625970 h 2860431"/>
              <a:gd name="connsiteX55" fmla="*/ 1285349 w 3594795"/>
              <a:gd name="connsiteY55" fmla="*/ 2637693 h 2860431"/>
              <a:gd name="connsiteX56" fmla="*/ 1414303 w 3594795"/>
              <a:gd name="connsiteY56" fmla="*/ 2684585 h 2860431"/>
              <a:gd name="connsiteX57" fmla="*/ 1472918 w 3594795"/>
              <a:gd name="connsiteY57" fmla="*/ 2708031 h 2860431"/>
              <a:gd name="connsiteX58" fmla="*/ 1508087 w 3594795"/>
              <a:gd name="connsiteY58" fmla="*/ 2731477 h 2860431"/>
              <a:gd name="connsiteX59" fmla="*/ 1566703 w 3594795"/>
              <a:gd name="connsiteY59" fmla="*/ 2743200 h 2860431"/>
              <a:gd name="connsiteX60" fmla="*/ 1648764 w 3594795"/>
              <a:gd name="connsiteY60" fmla="*/ 2766647 h 2860431"/>
              <a:gd name="connsiteX61" fmla="*/ 1765995 w 3594795"/>
              <a:gd name="connsiteY61" fmla="*/ 2778370 h 2860431"/>
              <a:gd name="connsiteX62" fmla="*/ 1836333 w 3594795"/>
              <a:gd name="connsiteY62" fmla="*/ 2801816 h 2860431"/>
              <a:gd name="connsiteX63" fmla="*/ 2199749 w 3594795"/>
              <a:gd name="connsiteY63" fmla="*/ 2860431 h 2860431"/>
              <a:gd name="connsiteX64" fmla="*/ 2680395 w 3594795"/>
              <a:gd name="connsiteY64" fmla="*/ 2848708 h 2860431"/>
              <a:gd name="connsiteX65" fmla="*/ 2727287 w 3594795"/>
              <a:gd name="connsiteY65" fmla="*/ 2836985 h 2860431"/>
              <a:gd name="connsiteX66" fmla="*/ 2809349 w 3594795"/>
              <a:gd name="connsiteY66" fmla="*/ 2825262 h 2860431"/>
              <a:gd name="connsiteX67" fmla="*/ 2867964 w 3594795"/>
              <a:gd name="connsiteY67" fmla="*/ 2801816 h 2860431"/>
              <a:gd name="connsiteX68" fmla="*/ 2914856 w 3594795"/>
              <a:gd name="connsiteY68" fmla="*/ 2790093 h 2860431"/>
              <a:gd name="connsiteX69" fmla="*/ 2996918 w 3594795"/>
              <a:gd name="connsiteY69" fmla="*/ 2766647 h 2860431"/>
              <a:gd name="connsiteX70" fmla="*/ 3067256 w 3594795"/>
              <a:gd name="connsiteY70" fmla="*/ 2719754 h 2860431"/>
              <a:gd name="connsiteX71" fmla="*/ 3219656 w 3594795"/>
              <a:gd name="connsiteY71" fmla="*/ 2649416 h 2860431"/>
              <a:gd name="connsiteX72" fmla="*/ 3395503 w 3594795"/>
              <a:gd name="connsiteY72" fmla="*/ 2520462 h 2860431"/>
              <a:gd name="connsiteX73" fmla="*/ 3454118 w 3594795"/>
              <a:gd name="connsiteY73" fmla="*/ 2426677 h 2860431"/>
              <a:gd name="connsiteX74" fmla="*/ 3477564 w 3594795"/>
              <a:gd name="connsiteY74" fmla="*/ 2356339 h 2860431"/>
              <a:gd name="connsiteX75" fmla="*/ 3583072 w 3594795"/>
              <a:gd name="connsiteY75" fmla="*/ 2039816 h 2860431"/>
              <a:gd name="connsiteX76" fmla="*/ 3594795 w 3594795"/>
              <a:gd name="connsiteY76" fmla="*/ 1606062 h 2860431"/>
              <a:gd name="connsiteX77" fmla="*/ 3583072 w 3594795"/>
              <a:gd name="connsiteY77" fmla="*/ 973016 h 2860431"/>
              <a:gd name="connsiteX78" fmla="*/ 3571349 w 3594795"/>
              <a:gd name="connsiteY78" fmla="*/ 890954 h 2860431"/>
              <a:gd name="connsiteX79" fmla="*/ 3512733 w 3594795"/>
              <a:gd name="connsiteY79" fmla="*/ 785447 h 2860431"/>
              <a:gd name="connsiteX80" fmla="*/ 3430672 w 3594795"/>
              <a:gd name="connsiteY80" fmla="*/ 656493 h 2860431"/>
              <a:gd name="connsiteX81" fmla="*/ 3407226 w 3594795"/>
              <a:gd name="connsiteY81" fmla="*/ 621323 h 2860431"/>
              <a:gd name="connsiteX82" fmla="*/ 3360333 w 3594795"/>
              <a:gd name="connsiteY82" fmla="*/ 586154 h 2860431"/>
              <a:gd name="connsiteX83" fmla="*/ 3278272 w 3594795"/>
              <a:gd name="connsiteY83" fmla="*/ 492370 h 2860431"/>
              <a:gd name="connsiteX84" fmla="*/ 3067256 w 3594795"/>
              <a:gd name="connsiteY84" fmla="*/ 363416 h 2860431"/>
              <a:gd name="connsiteX85" fmla="*/ 2973472 w 3594795"/>
              <a:gd name="connsiteY85" fmla="*/ 304800 h 2860431"/>
              <a:gd name="connsiteX86" fmla="*/ 2914856 w 3594795"/>
              <a:gd name="connsiteY86" fmla="*/ 246185 h 2860431"/>
              <a:gd name="connsiteX87" fmla="*/ 2832795 w 3594795"/>
              <a:gd name="connsiteY87" fmla="*/ 211016 h 2860431"/>
              <a:gd name="connsiteX88" fmla="*/ 2774179 w 3594795"/>
              <a:gd name="connsiteY88" fmla="*/ 175847 h 2860431"/>
              <a:gd name="connsiteX89" fmla="*/ 2715564 w 3594795"/>
              <a:gd name="connsiteY89" fmla="*/ 152400 h 2860431"/>
              <a:gd name="connsiteX90" fmla="*/ 2633503 w 3594795"/>
              <a:gd name="connsiteY90" fmla="*/ 93785 h 2860431"/>
              <a:gd name="connsiteX91" fmla="*/ 2516272 w 3594795"/>
              <a:gd name="connsiteY91" fmla="*/ 70339 h 2860431"/>
              <a:gd name="connsiteX92" fmla="*/ 2387318 w 3594795"/>
              <a:gd name="connsiteY92" fmla="*/ 46893 h 2860431"/>
              <a:gd name="connsiteX93" fmla="*/ 2070795 w 3594795"/>
              <a:gd name="connsiteY93" fmla="*/ 58616 h 2860431"/>
              <a:gd name="connsiteX94" fmla="*/ 2000456 w 3594795"/>
              <a:gd name="connsiteY94" fmla="*/ 70339 h 2860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594795" h="2860431">
                <a:moveTo>
                  <a:pt x="2527995" y="70339"/>
                </a:moveTo>
                <a:cubicBezTo>
                  <a:pt x="2508456" y="58616"/>
                  <a:pt x="2490535" y="43632"/>
                  <a:pt x="2469379" y="35170"/>
                </a:cubicBezTo>
                <a:cubicBezTo>
                  <a:pt x="2450879" y="27770"/>
                  <a:pt x="2430386" y="26910"/>
                  <a:pt x="2410764" y="23447"/>
                </a:cubicBezTo>
                <a:lnTo>
                  <a:pt x="2270087" y="0"/>
                </a:lnTo>
                <a:cubicBezTo>
                  <a:pt x="2258364" y="3908"/>
                  <a:pt x="2246488" y="7384"/>
                  <a:pt x="2234918" y="11723"/>
                </a:cubicBezTo>
                <a:cubicBezTo>
                  <a:pt x="2215214" y="19112"/>
                  <a:pt x="2196267" y="28515"/>
                  <a:pt x="2176303" y="35170"/>
                </a:cubicBezTo>
                <a:cubicBezTo>
                  <a:pt x="2161018" y="40265"/>
                  <a:pt x="2144902" y="42467"/>
                  <a:pt x="2129410" y="46893"/>
                </a:cubicBezTo>
                <a:cubicBezTo>
                  <a:pt x="2045295" y="70926"/>
                  <a:pt x="2154802" y="46504"/>
                  <a:pt x="2035626" y="70339"/>
                </a:cubicBezTo>
                <a:cubicBezTo>
                  <a:pt x="2023903" y="82062"/>
                  <a:pt x="2011070" y="92772"/>
                  <a:pt x="2000456" y="105508"/>
                </a:cubicBezTo>
                <a:cubicBezTo>
                  <a:pt x="1991436" y="116332"/>
                  <a:pt x="1987613" y="131399"/>
                  <a:pt x="1977010" y="140677"/>
                </a:cubicBezTo>
                <a:cubicBezTo>
                  <a:pt x="1953297" y="161426"/>
                  <a:pt x="1877803" y="204433"/>
                  <a:pt x="1848056" y="222739"/>
                </a:cubicBezTo>
                <a:cubicBezTo>
                  <a:pt x="1664045" y="335976"/>
                  <a:pt x="1814594" y="234674"/>
                  <a:pt x="1719103" y="316523"/>
                </a:cubicBezTo>
                <a:cubicBezTo>
                  <a:pt x="1704268" y="329239"/>
                  <a:pt x="1686914" y="338827"/>
                  <a:pt x="1672210" y="351693"/>
                </a:cubicBezTo>
                <a:cubicBezTo>
                  <a:pt x="1600867" y="414118"/>
                  <a:pt x="1647982" y="379383"/>
                  <a:pt x="1590149" y="445477"/>
                </a:cubicBezTo>
                <a:cubicBezTo>
                  <a:pt x="1480889" y="570346"/>
                  <a:pt x="1595050" y="436759"/>
                  <a:pt x="1508087" y="515816"/>
                </a:cubicBezTo>
                <a:cubicBezTo>
                  <a:pt x="1475374" y="545555"/>
                  <a:pt x="1445564" y="578339"/>
                  <a:pt x="1414303" y="609600"/>
                </a:cubicBezTo>
                <a:lnTo>
                  <a:pt x="1379133" y="644770"/>
                </a:lnTo>
                <a:cubicBezTo>
                  <a:pt x="1367410" y="656493"/>
                  <a:pt x="1353160" y="666145"/>
                  <a:pt x="1343964" y="679939"/>
                </a:cubicBezTo>
                <a:cubicBezTo>
                  <a:pt x="1308256" y="733501"/>
                  <a:pt x="1330481" y="705145"/>
                  <a:pt x="1273626" y="762000"/>
                </a:cubicBezTo>
                <a:cubicBezTo>
                  <a:pt x="1262229" y="796192"/>
                  <a:pt x="1259153" y="810947"/>
                  <a:pt x="1238456" y="844062"/>
                </a:cubicBezTo>
                <a:cubicBezTo>
                  <a:pt x="1228101" y="860630"/>
                  <a:pt x="1214643" y="875055"/>
                  <a:pt x="1203287" y="890954"/>
                </a:cubicBezTo>
                <a:cubicBezTo>
                  <a:pt x="1195098" y="902419"/>
                  <a:pt x="1188642" y="915121"/>
                  <a:pt x="1179841" y="926123"/>
                </a:cubicBezTo>
                <a:cubicBezTo>
                  <a:pt x="1158928" y="952265"/>
                  <a:pt x="1149663" y="952704"/>
                  <a:pt x="1121226" y="973016"/>
                </a:cubicBezTo>
                <a:cubicBezTo>
                  <a:pt x="1105327" y="984372"/>
                  <a:pt x="1090590" y="997347"/>
                  <a:pt x="1074333" y="1008185"/>
                </a:cubicBezTo>
                <a:cubicBezTo>
                  <a:pt x="1021181" y="1043619"/>
                  <a:pt x="981744" y="1060341"/>
                  <a:pt x="921933" y="1090247"/>
                </a:cubicBezTo>
                <a:cubicBezTo>
                  <a:pt x="906302" y="1098062"/>
                  <a:pt x="891620" y="1108167"/>
                  <a:pt x="875041" y="1113693"/>
                </a:cubicBezTo>
                <a:cubicBezTo>
                  <a:pt x="851595" y="1121508"/>
                  <a:pt x="828375" y="1130037"/>
                  <a:pt x="804703" y="1137139"/>
                </a:cubicBezTo>
                <a:cubicBezTo>
                  <a:pt x="789270" y="1141769"/>
                  <a:pt x="773243" y="1144232"/>
                  <a:pt x="757810" y="1148862"/>
                </a:cubicBezTo>
                <a:cubicBezTo>
                  <a:pt x="734138" y="1155964"/>
                  <a:pt x="711235" y="1165518"/>
                  <a:pt x="687472" y="1172308"/>
                </a:cubicBezTo>
                <a:cubicBezTo>
                  <a:pt x="629142" y="1188974"/>
                  <a:pt x="568427" y="1197899"/>
                  <a:pt x="511626" y="1219200"/>
                </a:cubicBezTo>
                <a:cubicBezTo>
                  <a:pt x="395585" y="1262716"/>
                  <a:pt x="450774" y="1248881"/>
                  <a:pt x="347503" y="1266093"/>
                </a:cubicBezTo>
                <a:cubicBezTo>
                  <a:pt x="233999" y="1322844"/>
                  <a:pt x="372214" y="1247559"/>
                  <a:pt x="253718" y="1336431"/>
                </a:cubicBezTo>
                <a:cubicBezTo>
                  <a:pt x="239738" y="1346916"/>
                  <a:pt x="221811" y="1350886"/>
                  <a:pt x="206826" y="1359877"/>
                </a:cubicBezTo>
                <a:cubicBezTo>
                  <a:pt x="202758" y="1362318"/>
                  <a:pt x="101809" y="1428199"/>
                  <a:pt x="89595" y="1441939"/>
                </a:cubicBezTo>
                <a:cubicBezTo>
                  <a:pt x="47003" y="1489855"/>
                  <a:pt x="41240" y="1515935"/>
                  <a:pt x="19256" y="1570893"/>
                </a:cubicBezTo>
                <a:cubicBezTo>
                  <a:pt x="-2648" y="1680412"/>
                  <a:pt x="-9934" y="1691707"/>
                  <a:pt x="19256" y="1852247"/>
                </a:cubicBezTo>
                <a:cubicBezTo>
                  <a:pt x="22222" y="1868559"/>
                  <a:pt x="43812" y="1874680"/>
                  <a:pt x="54426" y="1887416"/>
                </a:cubicBezTo>
                <a:cubicBezTo>
                  <a:pt x="63446" y="1898240"/>
                  <a:pt x="71571" y="1909983"/>
                  <a:pt x="77872" y="1922585"/>
                </a:cubicBezTo>
                <a:cubicBezTo>
                  <a:pt x="83398" y="1933638"/>
                  <a:pt x="81876" y="1948105"/>
                  <a:pt x="89595" y="1957754"/>
                </a:cubicBezTo>
                <a:cubicBezTo>
                  <a:pt x="89624" y="1957790"/>
                  <a:pt x="169973" y="2038132"/>
                  <a:pt x="195103" y="2063262"/>
                </a:cubicBezTo>
                <a:cubicBezTo>
                  <a:pt x="206826" y="2074985"/>
                  <a:pt x="220325" y="2085168"/>
                  <a:pt x="230272" y="2098431"/>
                </a:cubicBezTo>
                <a:cubicBezTo>
                  <a:pt x="239135" y="2110249"/>
                  <a:pt x="270258" y="2156351"/>
                  <a:pt x="288887" y="2168770"/>
                </a:cubicBezTo>
                <a:cubicBezTo>
                  <a:pt x="303427" y="2178464"/>
                  <a:pt x="320606" y="2183546"/>
                  <a:pt x="335779" y="2192216"/>
                </a:cubicBezTo>
                <a:cubicBezTo>
                  <a:pt x="399410" y="2228576"/>
                  <a:pt x="341639" y="2205892"/>
                  <a:pt x="406118" y="2227385"/>
                </a:cubicBezTo>
                <a:cubicBezTo>
                  <a:pt x="421749" y="2243016"/>
                  <a:pt x="435326" y="2261014"/>
                  <a:pt x="453010" y="2274277"/>
                </a:cubicBezTo>
                <a:cubicBezTo>
                  <a:pt x="483660" y="2297264"/>
                  <a:pt x="511210" y="2300550"/>
                  <a:pt x="546795" y="2309447"/>
                </a:cubicBezTo>
                <a:cubicBezTo>
                  <a:pt x="566333" y="2321170"/>
                  <a:pt x="585030" y="2334426"/>
                  <a:pt x="605410" y="2344616"/>
                </a:cubicBezTo>
                <a:cubicBezTo>
                  <a:pt x="616463" y="2350142"/>
                  <a:pt x="629526" y="2350813"/>
                  <a:pt x="640579" y="2356339"/>
                </a:cubicBezTo>
                <a:cubicBezTo>
                  <a:pt x="665386" y="2368742"/>
                  <a:pt x="701392" y="2401673"/>
                  <a:pt x="722641" y="2414954"/>
                </a:cubicBezTo>
                <a:cubicBezTo>
                  <a:pt x="737460" y="2424216"/>
                  <a:pt x="753170" y="2432264"/>
                  <a:pt x="769533" y="2438400"/>
                </a:cubicBezTo>
                <a:cubicBezTo>
                  <a:pt x="866711" y="2474841"/>
                  <a:pt x="760786" y="2416306"/>
                  <a:pt x="886764" y="2473570"/>
                </a:cubicBezTo>
                <a:cubicBezTo>
                  <a:pt x="1010695" y="2529903"/>
                  <a:pt x="886857" y="2494109"/>
                  <a:pt x="992272" y="2520462"/>
                </a:cubicBezTo>
                <a:cubicBezTo>
                  <a:pt x="1073750" y="2574780"/>
                  <a:pt x="971345" y="2509999"/>
                  <a:pt x="1086056" y="2567354"/>
                </a:cubicBezTo>
                <a:cubicBezTo>
                  <a:pt x="1098658" y="2573655"/>
                  <a:pt x="1108351" y="2585078"/>
                  <a:pt x="1121226" y="2590800"/>
                </a:cubicBezTo>
                <a:cubicBezTo>
                  <a:pt x="1185900" y="2619544"/>
                  <a:pt x="1187136" y="2610209"/>
                  <a:pt x="1250179" y="2625970"/>
                </a:cubicBezTo>
                <a:cubicBezTo>
                  <a:pt x="1262167" y="2628967"/>
                  <a:pt x="1273626" y="2633785"/>
                  <a:pt x="1285349" y="2637693"/>
                </a:cubicBezTo>
                <a:cubicBezTo>
                  <a:pt x="1373758" y="2696632"/>
                  <a:pt x="1246406" y="2617426"/>
                  <a:pt x="1414303" y="2684585"/>
                </a:cubicBezTo>
                <a:cubicBezTo>
                  <a:pt x="1433841" y="2692400"/>
                  <a:pt x="1454096" y="2698620"/>
                  <a:pt x="1472918" y="2708031"/>
                </a:cubicBezTo>
                <a:cubicBezTo>
                  <a:pt x="1485520" y="2714332"/>
                  <a:pt x="1494895" y="2726530"/>
                  <a:pt x="1508087" y="2731477"/>
                </a:cubicBezTo>
                <a:cubicBezTo>
                  <a:pt x="1526744" y="2738473"/>
                  <a:pt x="1547372" y="2738367"/>
                  <a:pt x="1566703" y="2743200"/>
                </a:cubicBezTo>
                <a:cubicBezTo>
                  <a:pt x="1611234" y="2754333"/>
                  <a:pt x="1597606" y="2759338"/>
                  <a:pt x="1648764" y="2766647"/>
                </a:cubicBezTo>
                <a:cubicBezTo>
                  <a:pt x="1687641" y="2772201"/>
                  <a:pt x="1726918" y="2774462"/>
                  <a:pt x="1765995" y="2778370"/>
                </a:cubicBezTo>
                <a:cubicBezTo>
                  <a:pt x="1789441" y="2786185"/>
                  <a:pt x="1812183" y="2796566"/>
                  <a:pt x="1836333" y="2801816"/>
                </a:cubicBezTo>
                <a:cubicBezTo>
                  <a:pt x="1950752" y="2826689"/>
                  <a:pt x="2082962" y="2843747"/>
                  <a:pt x="2199749" y="2860431"/>
                </a:cubicBezTo>
                <a:cubicBezTo>
                  <a:pt x="2359964" y="2856523"/>
                  <a:pt x="2520290" y="2855824"/>
                  <a:pt x="2680395" y="2848708"/>
                </a:cubicBezTo>
                <a:cubicBezTo>
                  <a:pt x="2696491" y="2847993"/>
                  <a:pt x="2711435" y="2839867"/>
                  <a:pt x="2727287" y="2836985"/>
                </a:cubicBezTo>
                <a:cubicBezTo>
                  <a:pt x="2754473" y="2832042"/>
                  <a:pt x="2781995" y="2829170"/>
                  <a:pt x="2809349" y="2825262"/>
                </a:cubicBezTo>
                <a:cubicBezTo>
                  <a:pt x="2828887" y="2817447"/>
                  <a:pt x="2848000" y="2808471"/>
                  <a:pt x="2867964" y="2801816"/>
                </a:cubicBezTo>
                <a:cubicBezTo>
                  <a:pt x="2883249" y="2796721"/>
                  <a:pt x="2899312" y="2794332"/>
                  <a:pt x="2914856" y="2790093"/>
                </a:cubicBezTo>
                <a:cubicBezTo>
                  <a:pt x="2942302" y="2782608"/>
                  <a:pt x="2969564" y="2774462"/>
                  <a:pt x="2996918" y="2766647"/>
                </a:cubicBezTo>
                <a:cubicBezTo>
                  <a:pt x="3020364" y="2751016"/>
                  <a:pt x="3042445" y="2733114"/>
                  <a:pt x="3067256" y="2719754"/>
                </a:cubicBezTo>
                <a:cubicBezTo>
                  <a:pt x="3165643" y="2666776"/>
                  <a:pt x="3129542" y="2704486"/>
                  <a:pt x="3219656" y="2649416"/>
                </a:cubicBezTo>
                <a:cubicBezTo>
                  <a:pt x="3282165" y="2611216"/>
                  <a:pt x="3347535" y="2576424"/>
                  <a:pt x="3395503" y="2520462"/>
                </a:cubicBezTo>
                <a:cubicBezTo>
                  <a:pt x="3421958" y="2489598"/>
                  <a:pt x="3439107" y="2464204"/>
                  <a:pt x="3454118" y="2426677"/>
                </a:cubicBezTo>
                <a:cubicBezTo>
                  <a:pt x="3463297" y="2403730"/>
                  <a:pt x="3469193" y="2379592"/>
                  <a:pt x="3477564" y="2356339"/>
                </a:cubicBezTo>
                <a:cubicBezTo>
                  <a:pt x="3575608" y="2083996"/>
                  <a:pt x="3538464" y="2218250"/>
                  <a:pt x="3583072" y="2039816"/>
                </a:cubicBezTo>
                <a:cubicBezTo>
                  <a:pt x="3586980" y="1895231"/>
                  <a:pt x="3594795" y="1750699"/>
                  <a:pt x="3594795" y="1606062"/>
                </a:cubicBezTo>
                <a:cubicBezTo>
                  <a:pt x="3594795" y="1395010"/>
                  <a:pt x="3589988" y="1183954"/>
                  <a:pt x="3583072" y="973016"/>
                </a:cubicBezTo>
                <a:cubicBezTo>
                  <a:pt x="3582167" y="945399"/>
                  <a:pt x="3578051" y="917761"/>
                  <a:pt x="3571349" y="890954"/>
                </a:cubicBezTo>
                <a:cubicBezTo>
                  <a:pt x="3553029" y="817675"/>
                  <a:pt x="3549032" y="845945"/>
                  <a:pt x="3512733" y="785447"/>
                </a:cubicBezTo>
                <a:cubicBezTo>
                  <a:pt x="3403432" y="603280"/>
                  <a:pt x="3554018" y="820957"/>
                  <a:pt x="3430672" y="656493"/>
                </a:cubicBezTo>
                <a:cubicBezTo>
                  <a:pt x="3422218" y="645221"/>
                  <a:pt x="3417189" y="631286"/>
                  <a:pt x="3407226" y="621323"/>
                </a:cubicBezTo>
                <a:cubicBezTo>
                  <a:pt x="3393410" y="607507"/>
                  <a:pt x="3374149" y="599970"/>
                  <a:pt x="3360333" y="586154"/>
                </a:cubicBezTo>
                <a:cubicBezTo>
                  <a:pt x="3307438" y="533260"/>
                  <a:pt x="3344028" y="539861"/>
                  <a:pt x="3278272" y="492370"/>
                </a:cubicBezTo>
                <a:cubicBezTo>
                  <a:pt x="2966993" y="267557"/>
                  <a:pt x="3207912" y="445466"/>
                  <a:pt x="3067256" y="363416"/>
                </a:cubicBezTo>
                <a:cubicBezTo>
                  <a:pt x="3035413" y="344841"/>
                  <a:pt x="3002692" y="327277"/>
                  <a:pt x="2973472" y="304800"/>
                </a:cubicBezTo>
                <a:cubicBezTo>
                  <a:pt x="2951571" y="287953"/>
                  <a:pt x="2937847" y="261512"/>
                  <a:pt x="2914856" y="246185"/>
                </a:cubicBezTo>
                <a:cubicBezTo>
                  <a:pt x="2890094" y="229677"/>
                  <a:pt x="2859413" y="224325"/>
                  <a:pt x="2832795" y="211016"/>
                </a:cubicBezTo>
                <a:cubicBezTo>
                  <a:pt x="2812415" y="200826"/>
                  <a:pt x="2794559" y="186037"/>
                  <a:pt x="2774179" y="175847"/>
                </a:cubicBezTo>
                <a:cubicBezTo>
                  <a:pt x="2755357" y="166436"/>
                  <a:pt x="2734386" y="161811"/>
                  <a:pt x="2715564" y="152400"/>
                </a:cubicBezTo>
                <a:cubicBezTo>
                  <a:pt x="2679268" y="134252"/>
                  <a:pt x="2670685" y="115031"/>
                  <a:pt x="2633503" y="93785"/>
                </a:cubicBezTo>
                <a:cubicBezTo>
                  <a:pt x="2605416" y="77735"/>
                  <a:pt x="2536116" y="73947"/>
                  <a:pt x="2516272" y="70339"/>
                </a:cubicBezTo>
                <a:cubicBezTo>
                  <a:pt x="2313601" y="33490"/>
                  <a:pt x="2706508" y="92492"/>
                  <a:pt x="2387318" y="46893"/>
                </a:cubicBezTo>
                <a:cubicBezTo>
                  <a:pt x="2281810" y="50801"/>
                  <a:pt x="2176156" y="51819"/>
                  <a:pt x="2070795" y="58616"/>
                </a:cubicBezTo>
                <a:cubicBezTo>
                  <a:pt x="1859706" y="72235"/>
                  <a:pt x="2115987" y="70339"/>
                  <a:pt x="2000456" y="70339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6" descr="Sala parto bambino Immagini Vettoriali Stock - Alamy">
            <a:extLst>
              <a:ext uri="{FF2B5EF4-FFF2-40B4-BE49-F238E27FC236}">
                <a16:creationId xmlns:a16="http://schemas.microsoft.com/office/drawing/2014/main" id="{92ACFA0B-53E4-37DF-BE3A-832AEA00D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7" b="90000" l="2720" r="95816">
                        <a14:foregroundMark x1="9553" y1="51095" x2="9530" y2="53062"/>
                        <a14:foregroundMark x1="9648" y1="43092" x2="9582" y2="48652"/>
                        <a14:foregroundMark x1="9754" y1="34235" x2="9752" y2="34404"/>
                        <a14:foregroundMark x1="9845" y1="26559" x2="9784" y2="31673"/>
                        <a14:foregroundMark x1="10060" y1="8489" x2="9867" y2="24748"/>
                        <a14:foregroundMark x1="10126" y1="2949" x2="10060" y2="8489"/>
                        <a14:foregroundMark x1="10146" y1="1223" x2="10127" y2="2834"/>
                        <a14:foregroundMark x1="2940" y1="26186" x2="3138" y2="9424"/>
                        <a14:foregroundMark x1="2720" y1="44748" x2="2918" y2="27997"/>
                        <a14:foregroundMark x1="95173" y1="5348" x2="95167" y2="5600"/>
                        <a14:foregroundMark x1="76987" y1="1079" x2="77148" y2="6588"/>
                        <a14:foregroundMark x1="78366" y1="10592" x2="77991" y2="8789"/>
                        <a14:foregroundMark x1="70607" y1="63237" x2="73117" y2="83741"/>
                        <a14:foregroundMark x1="70816" y1="61511" x2="82845" y2="64532"/>
                        <a14:foregroundMark x1="29707" y1="80000" x2="47280" y2="82446"/>
                        <a14:backgroundMark x1="46862" y1="77410" x2="35251" y2="75036"/>
                        <a14:backgroundMark x1="35251" y1="75036" x2="32218" y2="73741"/>
                        <a14:backgroundMark x1="7008" y1="54892" x2="91946" y2="19928"/>
                        <a14:backgroundMark x1="91946" y1="19928" x2="92050" y2="19712"/>
                        <a14:backgroundMark x1="93410" y1="58489" x2="94247" y2="6547"/>
                        <a14:backgroundMark x1="7845" y1="55683" x2="12762" y2="10791"/>
                        <a14:backgroundMark x1="12762" y1="10791" x2="10983" y2="4245"/>
                        <a14:backgroundMark x1="10983" y1="4245" x2="10565" y2="3741"/>
                        <a14:backgroundMark x1="11402" y1="9568" x2="75105" y2="11655"/>
                        <a14:backgroundMark x1="75105" y1="11655" x2="93619" y2="11439"/>
                        <a14:backgroundMark x1="93619" y1="11439" x2="95921" y2="11439"/>
                        <a14:backgroundMark x1="95921" y1="5612" x2="94247" y2="57842"/>
                        <a14:backgroundMark x1="94247" y1="57842" x2="94038" y2="58849"/>
                        <a14:backgroundMark x1="97280" y1="3741" x2="34414" y2="16331"/>
                        <a14:backgroundMark x1="6485" y1="5108" x2="5439" y2="39281"/>
                        <a14:backgroundMark x1="1046" y1="27482" x2="59623" y2="15324"/>
                        <a14:backgroundMark x1="59623" y1="15324" x2="69456" y2="15252"/>
                        <a14:backgroundMark x1="69456" y1="15252" x2="74895" y2="15612"/>
                        <a14:backgroundMark x1="13912" y1="51367" x2="5753" y2="15108"/>
                        <a14:backgroundMark x1="5753" y1="15108" x2="8159" y2="7338"/>
                        <a14:backgroundMark x1="10042" y1="49640" x2="9205" y2="8489"/>
                        <a14:backgroundMark x1="9205" y1="8489" x2="9205" y2="8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71" t="56229"/>
          <a:stretch/>
        </p:blipFill>
        <p:spPr bwMode="auto">
          <a:xfrm>
            <a:off x="3075709" y="4142509"/>
            <a:ext cx="3892672" cy="322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ow AI Will Revolutionize Medicine and the Arts Over the Next Decade and  Beyond | by Daniel Jeffries | Medium">
            <a:extLst>
              <a:ext uri="{FF2B5EF4-FFF2-40B4-BE49-F238E27FC236}">
                <a16:creationId xmlns:a16="http://schemas.microsoft.com/office/drawing/2014/main" id="{0213703E-1588-3400-4987-5404E2680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50" b="98400" l="667" r="93400">
                        <a14:foregroundMark x1="2700" y1="11200" x2="7433" y2="11902"/>
                        <a14:foregroundMark x1="23854" y1="9273" x2="25000" y2="9050"/>
                        <a14:foregroundMark x1="9498" y1="12072" x2="20464" y2="9934"/>
                        <a14:foregroundMark x1="26700" y1="6500" x2="32367" y2="26650"/>
                        <a14:foregroundMark x1="32367" y1="26650" x2="32300" y2="26650"/>
                        <a14:foregroundMark x1="12455" y1="8353" x2="700" y2="10800"/>
                        <a14:foregroundMark x1="25780" y1="5580" x2="12467" y2="8351"/>
                        <a14:foregroundMark x1="14649" y1="27964" x2="31433" y2="18700"/>
                        <a14:foregroundMark x1="13133" y1="28800" x2="14143" y2="28242"/>
                        <a14:foregroundMark x1="20000" y1="33500" x2="39567" y2="98400"/>
                        <a14:foregroundMark x1="13981" y1="79675" x2="16867" y2="77400"/>
                        <a14:foregroundMark x1="8433" y1="84050" x2="9600" y2="83130"/>
                        <a14:foregroundMark x1="90867" y1="64350" x2="93400" y2="87350"/>
                        <a14:foregroundMark x1="93400" y1="87350" x2="92867" y2="94550"/>
                        <a14:foregroundMark x1="93300" y1="32850" x2="92000" y2="47400"/>
                        <a14:foregroundMark x1="51000" y1="32000" x2="53133" y2="38850"/>
                        <a14:foregroundMark x1="1433" y1="15900" x2="8033" y2="15850"/>
                        <a14:foregroundMark x1="8033" y1="15850" x2="9700" y2="15050"/>
                        <a14:foregroundMark x1="11867" y1="7800" x2="19300" y2="5700"/>
                        <a14:foregroundMark x1="19300" y1="5700" x2="20567" y2="6500"/>
                        <a14:foregroundMark x1="14867" y1="6300" x2="13133" y2="4550"/>
                        <a14:foregroundMark x1="23000" y1="4150" x2="29900" y2="4050"/>
                        <a14:foregroundMark x1="29900" y1="4050" x2="30567" y2="5650"/>
                        <a14:foregroundMark x1="7567" y1="83850" x2="13433" y2="78650"/>
                        <a14:foregroundMark x1="13433" y1="78650" x2="13867" y2="78500"/>
                        <a14:foregroundMark x1="76133" y1="68400" x2="74567" y2="76150"/>
                        <a14:foregroundMark x1="41567" y1="28350" x2="43000" y2="30500"/>
                        <a14:foregroundMark x1="59767" y1="52350" x2="58567" y2="47400"/>
                        <a14:foregroundMark x1="58800" y1="46900" x2="58800" y2="46350"/>
                        <a14:foregroundMark x1="59267" y1="54250" x2="61767" y2="50550"/>
                        <a14:foregroundMark x1="49900" y1="61100" x2="49567" y2="62700"/>
                        <a14:foregroundMark x1="51567" y1="31150" x2="53267" y2="35600"/>
                        <a14:foregroundMark x1="39133" y1="39450" x2="40033" y2="42200"/>
                        <a14:foregroundMark x1="42033" y1="44550" x2="42033" y2="44550"/>
                        <a14:foregroundMark x1="51800" y1="44250" x2="57033" y2="40500"/>
                        <a14:foregroundMark x1="57033" y1="40500" x2="57767" y2="40200"/>
                        <a14:foregroundMark x1="59133" y1="39800" x2="61700" y2="41350"/>
                        <a14:backgroundMark x1="51433" y1="36300" x2="48867" y2="32000"/>
                        <a14:backgroundMark x1="44700" y1="17200" x2="44300" y2="18300"/>
                        <a14:backgroundMark x1="13433" y1="27050" x2="13867" y2="27050"/>
                        <a14:backgroundMark x1="14133" y1="27300" x2="13567" y2="27300"/>
                        <a14:backgroundMark x1="14300" y1="27300" x2="13867" y2="27900"/>
                        <a14:backgroundMark x1="20133" y1="9300" x2="14567" y2="11400"/>
                        <a14:backgroundMark x1="13700" y1="10550" x2="20700" y2="11650"/>
                        <a14:backgroundMark x1="23867" y1="9300" x2="20567" y2="10150"/>
                        <a14:backgroundMark x1="2867" y1="13350" x2="9133" y2="12300"/>
                        <a14:backgroundMark x1="9700" y1="82800" x2="11300" y2="81050"/>
                        <a14:backgroundMark x1="10867" y1="81700" x2="14700" y2="81500"/>
                        <a14:backgroundMark x1="14133" y1="80000" x2="12300" y2="80400"/>
                        <a14:backgroundMark x1="45300" y1="48500" x2="47300" y2="50650"/>
                        <a14:backgroundMark x1="39700" y1="71000" x2="40000" y2="73800"/>
                        <a14:backgroundMark x1="13318" y1="6730" x2="14512" y2="5148"/>
                        <a14:backgroundMark x1="28500" y1="4785" x2="28700" y2="5000"/>
                        <a14:backgroundMark x1="9133" y1="12300" x2="9567" y2="11850"/>
                        <a14:backgroundMark x1="55167" y1="43700" x2="58100" y2="43450"/>
                        <a14:backgroundMark x1="58100" y1="43450" x2="60733" y2="44400"/>
                        <a14:backgroundMark x1="59267" y1="42950" x2="61300" y2="45600"/>
                        <a14:backgroundMark x1="61300" y1="45600" x2="61767" y2="46800"/>
                        <a14:backgroundMark x1="57700" y1="50750" x2="56067" y2="55750"/>
                        <a14:backgroundMark x1="61767" y1="43650" x2="64033" y2="52100"/>
                        <a14:backgroundMark x1="60800" y1="50400" x2="60667" y2="49900"/>
                        <a14:backgroundMark x1="63467" y1="51150" x2="59700" y2="55350"/>
                        <a14:backgroundMark x1="59700" y1="55350" x2="56800" y2="56350"/>
                        <a14:backgroundMark x1="42433" y1="48250" x2="44900" y2="62450"/>
                        <a14:backgroundMark x1="50233" y1="59200" x2="43567" y2="59800"/>
                        <a14:backgroundMark x1="48700" y1="60550" x2="45233" y2="61400"/>
                        <a14:backgroundMark x1="51333" y1="59450" x2="50133" y2="58850"/>
                        <a14:backgroundMark x1="45067" y1="61650" x2="48433" y2="65250"/>
                        <a14:backgroundMark x1="51333" y1="64400" x2="50067" y2="64500"/>
                        <a14:backgroundMark x1="45400" y1="48500" x2="42033" y2="48750"/>
                        <a14:backgroundMark x1="40000" y1="44400" x2="41933" y2="47150"/>
                        <a14:backgroundMark x1="41933" y1="47150" x2="42100" y2="47250"/>
                        <a14:backgroundMark x1="42167" y1="42700" x2="40667" y2="37200"/>
                        <a14:backgroundMark x1="52300" y1="36700" x2="51667" y2="33700"/>
                        <a14:backgroundMark x1="53667" y1="54850" x2="54067" y2="65000"/>
                        <a14:backgroundMark x1="55767" y1="60300" x2="62100" y2="58750"/>
                        <a14:backgroundMark x1="62100" y1="58750" x2="63300" y2="58750"/>
                        <a14:backgroundMark x1="63933" y1="56450" x2="61233" y2="60250"/>
                        <a14:backgroundMark x1="61233" y1="60250" x2="56633" y2="61350"/>
                        <a14:backgroundMark x1="58900" y1="61850" x2="62900" y2="61000"/>
                        <a14:backgroundMark x1="64200" y1="61750" x2="63600" y2="57500"/>
                        <a14:backgroundMark x1="64100" y1="55850" x2="64500" y2="58950"/>
                        <a14:backgroundMark x1="63933" y1="42950" x2="63067" y2="23100"/>
                        <a14:backgroundMark x1="63933" y1="43050" x2="64033" y2="44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797" t="26585" r="35683" b="38496"/>
          <a:stretch/>
        </p:blipFill>
        <p:spPr bwMode="auto">
          <a:xfrm rot="19359649">
            <a:off x="2914852" y="4670310"/>
            <a:ext cx="2294191" cy="19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e Delivery Room (@DeliveryRoomSho) / X">
            <a:extLst>
              <a:ext uri="{FF2B5EF4-FFF2-40B4-BE49-F238E27FC236}">
                <a16:creationId xmlns:a16="http://schemas.microsoft.com/office/drawing/2014/main" id="{C806B185-3179-446D-70F8-717060670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750" r="92000">
                        <a14:foregroundMark x1="63500" y1="27250" x2="37750" y2="23500"/>
                        <a14:foregroundMark x1="7750" y1="51250" x2="8750" y2="62500"/>
                        <a14:foregroundMark x1="23750" y1="72500" x2="51750" y2="64000"/>
                        <a14:foregroundMark x1="51750" y1="64000" x2="69000" y2="64750"/>
                        <a14:foregroundMark x1="92000" y1="51250" x2="92000" y2="5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8644">
            <a:off x="56862" y="204350"/>
            <a:ext cx="1884218" cy="188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2C13826-19BE-4B13-80DF-1DB83A4C86E8}"/>
              </a:ext>
            </a:extLst>
          </p:cNvPr>
          <p:cNvSpPr txBox="1"/>
          <p:nvPr/>
        </p:nvSpPr>
        <p:spPr>
          <a:xfrm>
            <a:off x="1623502" y="5966359"/>
            <a:ext cx="187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BRAINROT</a:t>
            </a:r>
            <a:endParaRPr lang="en-GB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429C338-1784-076D-F3E6-ED1717158382}"/>
              </a:ext>
            </a:extLst>
          </p:cNvPr>
          <p:cNvSpPr txBox="1"/>
          <p:nvPr/>
        </p:nvSpPr>
        <p:spPr>
          <a:xfrm>
            <a:off x="1623502" y="4508135"/>
            <a:ext cx="1729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DIGITAL </a:t>
            </a:r>
          </a:p>
          <a:p>
            <a:r>
              <a:rPr lang="it-IT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AMNESIA</a:t>
            </a:r>
            <a:endParaRPr lang="en-GB" sz="24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42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remium Vector | Yellow Question Mark Cartoon Character With A Confused  Expression">
            <a:extLst>
              <a:ext uri="{FF2B5EF4-FFF2-40B4-BE49-F238E27FC236}">
                <a16:creationId xmlns:a16="http://schemas.microsoft.com/office/drawing/2014/main" id="{ED094D73-CAEE-D2BE-4C25-BD2D9ED5B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8" b="97764" l="4671" r="95541">
                        <a14:foregroundMark x1="29299" y1="8626" x2="59660" y2="7508"/>
                        <a14:foregroundMark x1="59660" y1="7508" x2="64331" y2="7987"/>
                        <a14:foregroundMark x1="70276" y1="3035" x2="52442" y2="1597"/>
                        <a14:foregroundMark x1="52442" y1="1597" x2="44798" y2="2875"/>
                        <a14:foregroundMark x1="92258" y1="23862" x2="92573" y2="24398"/>
                        <a14:foregroundMark x1="88747" y1="17891" x2="91030" y2="21774"/>
                        <a14:foregroundMark x1="89183" y1="25077" x2="85987" y2="14696"/>
                        <a14:foregroundMark x1="89773" y1="26991" x2="89730" y2="26852"/>
                        <a14:foregroundMark x1="30149" y1="80032" x2="54565" y2="83227"/>
                        <a14:foregroundMark x1="38854" y1="74601" x2="55202" y2="76677"/>
                        <a14:foregroundMark x1="44586" y1="97923" x2="53928" y2="77636"/>
                        <a14:foregroundMark x1="61571" y1="74441" x2="43949" y2="74121"/>
                        <a14:foregroundMark x1="43949" y1="74121" x2="38641" y2="75879"/>
                        <a14:foregroundMark x1="40977" y1="80192" x2="52229" y2="74121"/>
                        <a14:foregroundMark x1="52229" y1="74121" x2="53291" y2="72843"/>
                        <a14:foregroundMark x1="4883" y1="81310" x2="25478" y2="87061"/>
                        <a14:foregroundMark x1="8068" y1="78914" x2="16773" y2="74760"/>
                        <a14:foregroundMark x1="15499" y1="74760" x2="16985" y2="84185"/>
                        <a14:foregroundMark x1="16985" y1="84185" x2="17197" y2="84505"/>
                        <a14:foregroundMark x1="95541" y1="81789" x2="88110" y2="83067"/>
                        <a14:foregroundMark x1="84501" y1="75559" x2="94268" y2="84026"/>
                        <a14:foregroundMark x1="91507" y1="82748" x2="76645" y2="88818"/>
                        <a14:foregroundMark x1="76008" y1="88498" x2="66667" y2="84824"/>
                        <a14:foregroundMark x1="41614" y1="67891" x2="40764" y2="68371"/>
                        <a14:foregroundMark x1="54140" y1="67252" x2="55414" y2="68371"/>
                        <a14:foregroundMark x1="18259" y1="83387" x2="29724" y2="86741"/>
                        <a14:foregroundMark x1="29724" y1="86741" x2="30573" y2="86581"/>
                        <a14:foregroundMark x1="71125" y1="85623" x2="80892" y2="85463"/>
                        <a14:backgroundMark x1="94692" y1="23323" x2="92569" y2="24121"/>
                        <a14:backgroundMark x1="93843" y1="25080" x2="92569" y2="30990"/>
                        <a14:backgroundMark x1="92357" y1="24441" x2="92994" y2="26198"/>
                        <a14:backgroundMark x1="91720" y1="31789" x2="91507" y2="32428"/>
                        <a14:backgroundMark x1="91720" y1="30990" x2="91720" y2="30990"/>
                        <a14:backgroundMark x1="91932" y1="30990" x2="91932" y2="324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447675"/>
            <a:ext cx="4486275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B3AD95C-9BBC-58B7-099A-29EAFE4DE4F3}"/>
              </a:ext>
            </a:extLst>
          </p:cNvPr>
          <p:cNvSpPr txBox="1"/>
          <p:nvPr/>
        </p:nvSpPr>
        <p:spPr>
          <a:xfrm>
            <a:off x="3003533" y="3145627"/>
            <a:ext cx="2993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Non lo so</a:t>
            </a:r>
            <a:endParaRPr lang="en-GB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9F33B1E-9B7C-55AA-2BF1-96593A351B88}"/>
              </a:ext>
            </a:extLst>
          </p:cNvPr>
          <p:cNvSpPr txBox="1"/>
          <p:nvPr/>
        </p:nvSpPr>
        <p:spPr>
          <a:xfrm>
            <a:off x="681135" y="5549683"/>
            <a:ext cx="766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Ma forse qualcosa la perderemo.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0660278A-1B7E-7623-590D-29096CE9A530}"/>
              </a:ext>
            </a:extLst>
          </p:cNvPr>
          <p:cNvSpPr/>
          <p:nvPr/>
        </p:nvSpPr>
        <p:spPr>
          <a:xfrm>
            <a:off x="3601616" y="4516016"/>
            <a:ext cx="1912776" cy="1810139"/>
          </a:xfrm>
          <a:prstGeom prst="ellipse">
            <a:avLst/>
          </a:prstGeom>
          <a:solidFill>
            <a:srgbClr val="FFD83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269DBADA-6A3D-ACAC-49C1-100DE9B0646B}"/>
              </a:ext>
            </a:extLst>
          </p:cNvPr>
          <p:cNvSpPr/>
          <p:nvPr/>
        </p:nvSpPr>
        <p:spPr>
          <a:xfrm>
            <a:off x="5514392" y="4777273"/>
            <a:ext cx="1455575" cy="106287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2D56EB6-CE00-3B45-EB6E-F38D0D97FBFC}"/>
              </a:ext>
            </a:extLst>
          </p:cNvPr>
          <p:cNvSpPr/>
          <p:nvPr/>
        </p:nvSpPr>
        <p:spPr>
          <a:xfrm>
            <a:off x="2146041" y="4666774"/>
            <a:ext cx="1455575" cy="106287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70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'Uomo vitruviano di Leonardo da Vinci - Arte Svelata">
            <a:extLst>
              <a:ext uri="{FF2B5EF4-FFF2-40B4-BE49-F238E27FC236}">
                <a16:creationId xmlns:a16="http://schemas.microsoft.com/office/drawing/2014/main" id="{0B188062-1FF2-D263-08FB-8E2EB31BB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98" b="69527" l="11376" r="87079">
                        <a14:foregroundMark x1="62219" y1="27613" x2="83006" y2="20710"/>
                        <a14:foregroundMark x1="83708" y1="20414" x2="83708" y2="22485"/>
                        <a14:foregroundMark x1="14607" y1="20513" x2="14607" y2="20513"/>
                        <a14:foregroundMark x1="29354" y1="69527" x2="28792" y2="67554"/>
                        <a14:foregroundMark x1="45084" y1="46252" x2="31882" y2="65385"/>
                        <a14:foregroundMark x1="70225" y1="68935" x2="73455" y2="67751"/>
                        <a14:foregroundMark x1="75281" y1="67653" x2="75281" y2="67357"/>
                        <a14:foregroundMark x1="16994" y1="21795" x2="38624" y2="28895"/>
                        <a14:backgroundMark x1="40309" y1="34418" x2="13483" y2="56509"/>
                        <a14:backgroundMark x1="55758" y1="55917" x2="57163" y2="65779"/>
                        <a14:backgroundMark x1="47472" y1="49803" x2="45084" y2="54635"/>
                        <a14:backgroundMark x1="45084" y1="54635" x2="44522" y2="55030"/>
                        <a14:backgroundMark x1="49719" y1="51085" x2="54354" y2="56509"/>
                        <a14:backgroundMark x1="61938" y1="30375" x2="66152" y2="29684"/>
                        <a14:backgroundMark x1="35955" y1="30572" x2="12921" y2="29980"/>
                        <a14:backgroundMark x1="28652" y1="29191" x2="11376" y2="23767"/>
                        <a14:backgroundMark x1="42697" y1="27022" x2="34551" y2="19625"/>
                        <a14:backgroundMark x1="57584" y1="26627" x2="67697" y2="20217"/>
                        <a14:backgroundMark x1="44242" y1="54438" x2="34551" y2="69625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8" t="7756" r="3397" b="25605"/>
          <a:stretch/>
        </p:blipFill>
        <p:spPr bwMode="auto">
          <a:xfrm>
            <a:off x="1349248" y="16123"/>
            <a:ext cx="6835773" cy="68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C73E0932-20BB-DD96-9470-C94059A24165}"/>
              </a:ext>
            </a:extLst>
          </p:cNvPr>
          <p:cNvSpPr/>
          <p:nvPr/>
        </p:nvSpPr>
        <p:spPr>
          <a:xfrm>
            <a:off x="1422400" y="88900"/>
            <a:ext cx="6616700" cy="666749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6" descr="L'Uomo vitruviano di Leonardo da Vinci - Arte Svelata">
            <a:extLst>
              <a:ext uri="{FF2B5EF4-FFF2-40B4-BE49-F238E27FC236}">
                <a16:creationId xmlns:a16="http://schemas.microsoft.com/office/drawing/2014/main" id="{F68E9C1F-9CF2-3938-315C-3775B78B2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398" b="73176" l="11376" r="87079">
                        <a14:foregroundMark x1="30149" y1="29832" x2="36938" y2="29980"/>
                        <a14:foregroundMark x1="14326" y1="29487" x2="28126" y2="29788"/>
                        <a14:foregroundMark x1="65590" y1="30671" x2="78652" y2="30769"/>
                        <a14:foregroundMark x1="78652" y1="30769" x2="82865" y2="30572"/>
                        <a14:foregroundMark x1="86517" y1="30178" x2="83146" y2="28994"/>
                        <a14:foregroundMark x1="16994" y1="29093" x2="12781" y2="28895"/>
                        <a14:foregroundMark x1="17416" y1="28600" x2="13624" y2="28304"/>
                        <a14:foregroundMark x1="47191" y1="73176" x2="44803" y2="58580"/>
                        <a14:backgroundMark x1="34129" y1="35404" x2="13202" y2="60750"/>
                        <a14:backgroundMark x1="68961" y1="40730" x2="88202" y2="62623"/>
                        <a14:backgroundMark x1="28090" y1="69132" x2="40730" y2="51381"/>
                        <a14:backgroundMark x1="58567" y1="50394" x2="67837" y2="67357"/>
                        <a14:backgroundMark x1="11096" y1="24655" x2="24438" y2="24359"/>
                        <a14:backgroundMark x1="24438" y1="24359" x2="34972" y2="24951"/>
                        <a14:backgroundMark x1="40028" y1="28304" x2="42416" y2="28304"/>
                        <a14:backgroundMark x1="57303" y1="28008" x2="58287" y2="27811"/>
                        <a14:backgroundMark x1="41433" y1="73274" x2="36236" y2="55621"/>
                        <a14:backgroundMark x1="65309" y1="72584" x2="58427" y2="64300"/>
                        <a14:backgroundMark x1="58427" y1="64300" x2="57725" y2="59665"/>
                        <a14:backgroundMark x1="29354" y1="28797" x2="17837" y2="26430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8" t="7756" r="3397" b="25605"/>
          <a:stretch/>
        </p:blipFill>
        <p:spPr bwMode="auto">
          <a:xfrm>
            <a:off x="1396198" y="-4705"/>
            <a:ext cx="6835773" cy="68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7C73A007-245F-1C8C-577D-FFC41E8EF798}"/>
              </a:ext>
            </a:extLst>
          </p:cNvPr>
          <p:cNvSpPr/>
          <p:nvPr/>
        </p:nvSpPr>
        <p:spPr>
          <a:xfrm>
            <a:off x="2067052" y="1257300"/>
            <a:ext cx="5499100" cy="54991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L'Uomo vitruviano di Leonardo da Vinci - Arte Svelata">
            <a:extLst>
              <a:ext uri="{FF2B5EF4-FFF2-40B4-BE49-F238E27FC236}">
                <a16:creationId xmlns:a16="http://schemas.microsoft.com/office/drawing/2014/main" id="{CAE4A319-10D9-51BC-8CDF-D9507AF1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8" t="7756" r="3397" b="25605"/>
          <a:stretch/>
        </p:blipFill>
        <p:spPr bwMode="auto">
          <a:xfrm>
            <a:off x="1312863" y="-16297"/>
            <a:ext cx="6835773" cy="686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F7DDC8-632B-2C86-E24A-11140A99A810}"/>
              </a:ext>
            </a:extLst>
          </p:cNvPr>
          <p:cNvSpPr txBox="1"/>
          <p:nvPr/>
        </p:nvSpPr>
        <p:spPr>
          <a:xfrm>
            <a:off x="1298665" y="-145288"/>
            <a:ext cx="683577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La centralità dell’uomo</a:t>
            </a:r>
          </a:p>
          <a:p>
            <a:pPr algn="ctr"/>
            <a:r>
              <a:rPr lang="it-IT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e del suo intelletto</a:t>
            </a:r>
            <a:endParaRPr lang="en-GB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F4B71B5-8DFA-F5A4-62F3-B63AABEC2601}"/>
              </a:ext>
            </a:extLst>
          </p:cNvPr>
          <p:cNvSpPr txBox="1"/>
          <p:nvPr/>
        </p:nvSpPr>
        <p:spPr>
          <a:xfrm>
            <a:off x="826637" y="3124308"/>
            <a:ext cx="20458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nel MONDO FISICO</a:t>
            </a:r>
            <a:endParaRPr lang="en-GB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444ED4A-0892-9E42-455D-43DB968A5970}"/>
              </a:ext>
            </a:extLst>
          </p:cNvPr>
          <p:cNvSpPr txBox="1"/>
          <p:nvPr/>
        </p:nvSpPr>
        <p:spPr>
          <a:xfrm>
            <a:off x="7011788" y="3124309"/>
            <a:ext cx="20633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nel MONDO </a:t>
            </a:r>
          </a:p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SPIRITUALE</a:t>
            </a:r>
            <a:endParaRPr lang="en-GB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C7F5E92-E41C-AD17-6231-B11EFF24A2C3}"/>
              </a:ext>
            </a:extLst>
          </p:cNvPr>
          <p:cNvSpPr txBox="1"/>
          <p:nvPr/>
        </p:nvSpPr>
        <p:spPr>
          <a:xfrm>
            <a:off x="1682707" y="3889152"/>
            <a:ext cx="606768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Il leonardesco</a:t>
            </a:r>
          </a:p>
          <a:p>
            <a:pPr algn="ctr"/>
            <a:r>
              <a:rPr lang="it-IT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UOMO VITRUVIANO</a:t>
            </a:r>
          </a:p>
          <a:p>
            <a:pPr algn="ctr"/>
            <a:r>
              <a:rPr lang="it-IT" sz="4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Icona </a:t>
            </a:r>
            <a:r>
              <a:rPr lang="it-IT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di </a:t>
            </a:r>
            <a:r>
              <a:rPr lang="it-IT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CIVILTÀ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6B382B9-51D4-9FA1-9828-811B52635C74}"/>
              </a:ext>
            </a:extLst>
          </p:cNvPr>
          <p:cNvSpPr txBox="1"/>
          <p:nvPr/>
        </p:nvSpPr>
        <p:spPr>
          <a:xfrm>
            <a:off x="7906291" y="1901425"/>
            <a:ext cx="1570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L’uomo chiave </a:t>
            </a:r>
          </a:p>
          <a:p>
            <a:r>
              <a:rPr lang="it-IT" dirty="0"/>
              <a:t>dell’universo</a:t>
            </a:r>
            <a:endParaRPr lang="en-GB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351B7C2-8AC7-B82A-7396-D6B6BCE859D0}"/>
              </a:ext>
            </a:extLst>
          </p:cNvPr>
          <p:cNvSpPr txBox="1"/>
          <p:nvPr/>
        </p:nvSpPr>
        <p:spPr>
          <a:xfrm>
            <a:off x="6077763" y="6155072"/>
            <a:ext cx="2976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Eccezionalmente in mostra</a:t>
            </a:r>
          </a:p>
          <a:p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pubblico in questo periodo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193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/>
      <p:bldP spid="12" grpId="0"/>
      <p:bldP spid="13" grpId="0"/>
      <p:bldP spid="13" grpId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Astronaut Sci Fi Movie 2001: A Space Odyssey HD Wallpaper">
            <a:extLst>
              <a:ext uri="{FF2B5EF4-FFF2-40B4-BE49-F238E27FC236}">
                <a16:creationId xmlns:a16="http://schemas.microsoft.com/office/drawing/2014/main" id="{91D1F22F-4BFE-599D-4189-8BEFAAFA8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7" y="-231478"/>
            <a:ext cx="7740536" cy="435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alaman Unduh untuk file 2001 A Space Odyssey Quotes yang ke 10">
            <a:extLst>
              <a:ext uri="{FF2B5EF4-FFF2-40B4-BE49-F238E27FC236}">
                <a16:creationId xmlns:a16="http://schemas.microsoft.com/office/drawing/2014/main" id="{B20C223E-0FF3-2658-9C03-853178791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884" y="0"/>
            <a:ext cx="3870831" cy="387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2001 Space Odyssey Poster by Pd">
            <a:extLst>
              <a:ext uri="{FF2B5EF4-FFF2-40B4-BE49-F238E27FC236}">
                <a16:creationId xmlns:a16="http://schemas.microsoft.com/office/drawing/2014/main" id="{CC97B3A0-79FE-67FC-AB8D-8639DBF05A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2" b="63098"/>
          <a:stretch/>
        </p:blipFill>
        <p:spPr bwMode="auto">
          <a:xfrm>
            <a:off x="7246553" y="38352"/>
            <a:ext cx="1897445" cy="76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0018D7C-BB6D-C102-D6DB-7D70510B1752}"/>
              </a:ext>
            </a:extLst>
          </p:cNvPr>
          <p:cNvSpPr txBox="1"/>
          <p:nvPr/>
        </p:nvSpPr>
        <p:spPr>
          <a:xfrm>
            <a:off x="-169988" y="4890998"/>
            <a:ext cx="94839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 err="1">
                <a:solidFill>
                  <a:srgbClr val="E2B8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potrebbero</a:t>
            </a:r>
            <a:r>
              <a:rPr lang="en-GB" sz="3600" dirty="0">
                <a:solidFill>
                  <a:srgbClr val="E2B8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prendere</a:t>
            </a:r>
            <a:r>
              <a:rPr lang="en-GB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 il </a:t>
            </a:r>
            <a:r>
              <a:rPr lang="en-GB" sz="5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controllo</a:t>
            </a:r>
            <a:endParaRPr lang="en-GB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pic>
        <p:nvPicPr>
          <p:cNvPr id="4" name="Picture 2" descr="Download Astronaut Sci Fi Movie 2001: A Space Odyssey HD Wallpaper">
            <a:extLst>
              <a:ext uri="{FF2B5EF4-FFF2-40B4-BE49-F238E27FC236}">
                <a16:creationId xmlns:a16="http://schemas.microsoft.com/office/drawing/2014/main" id="{715F9137-2211-48E3-DBB7-497B8F92B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99" b="63958"/>
          <a:stretch/>
        </p:blipFill>
        <p:spPr bwMode="auto">
          <a:xfrm>
            <a:off x="60249" y="-74902"/>
            <a:ext cx="4719781" cy="477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2C8F186-95BE-1027-712D-98B15A99138D}"/>
              </a:ext>
            </a:extLst>
          </p:cNvPr>
          <p:cNvSpPr txBox="1"/>
          <p:nvPr/>
        </p:nvSpPr>
        <p:spPr>
          <a:xfrm>
            <a:off x="-169988" y="3921501"/>
            <a:ext cx="94839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E2B8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Geoff Hinton </a:t>
            </a:r>
            <a:r>
              <a:rPr lang="en-GB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“padrino </a:t>
            </a:r>
            <a:r>
              <a:rPr lang="en-GB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della</a:t>
            </a:r>
            <a:r>
              <a:rPr lang="en-GB" sz="36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A.I</a:t>
            </a:r>
            <a:r>
              <a:rPr lang="en-GB" sz="36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.”: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12D790-BF63-4FC3-96C3-8A617A3629EA}"/>
              </a:ext>
            </a:extLst>
          </p:cNvPr>
          <p:cNvSpPr txBox="1"/>
          <p:nvPr/>
        </p:nvSpPr>
        <p:spPr>
          <a:xfrm>
            <a:off x="60249" y="449640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E2B8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GB" sz="3600" dirty="0" err="1">
                <a:solidFill>
                  <a:srgbClr val="E2B8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Sistemi</a:t>
            </a:r>
            <a:r>
              <a:rPr lang="en-GB" sz="3600" dirty="0">
                <a:solidFill>
                  <a:srgbClr val="E2B8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E2B8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più</a:t>
            </a:r>
            <a:r>
              <a:rPr lang="en-GB" sz="3600" dirty="0">
                <a:solidFill>
                  <a:srgbClr val="E2B8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600" dirty="0" err="1">
                <a:solidFill>
                  <a:srgbClr val="E2B8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intelligenti</a:t>
            </a:r>
            <a:r>
              <a:rPr lang="en-GB" sz="3600" dirty="0">
                <a:solidFill>
                  <a:srgbClr val="E2B8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lang="en-GB" sz="3600" dirty="0" err="1">
                <a:solidFill>
                  <a:srgbClr val="E2B80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noi</a:t>
            </a:r>
            <a:endParaRPr lang="en-GB" sz="3600" dirty="0">
              <a:solidFill>
                <a:srgbClr val="E2B80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104E7B3-0EDA-6EF2-674D-30739E235EC7}"/>
              </a:ext>
            </a:extLst>
          </p:cNvPr>
          <p:cNvSpPr txBox="1"/>
          <p:nvPr/>
        </p:nvSpPr>
        <p:spPr>
          <a:xfrm>
            <a:off x="-169988" y="5566260"/>
            <a:ext cx="948397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  <a:ea typeface="Calibri" panose="020F0502020204030204" pitchFamily="34" charset="0"/>
                <a:cs typeface="Arial" panose="020B0604020202020204" pitchFamily="34" charset="0"/>
              </a:rPr>
              <a:t>TOTALE</a:t>
            </a:r>
            <a:endParaRPr lang="en-GB" sz="8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A5A0A38-595E-E2A3-C54F-C71124AB2A11}"/>
              </a:ext>
            </a:extLst>
          </p:cNvPr>
          <p:cNvSpPr txBox="1"/>
          <p:nvPr/>
        </p:nvSpPr>
        <p:spPr>
          <a:xfrm>
            <a:off x="621429" y="1597399"/>
            <a:ext cx="37561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5400" dirty="0">
                <a:solidFill>
                  <a:srgbClr val="FF0000"/>
                </a:solidFill>
                <a:latin typeface="Chiller" panose="04020404031007020602" pitchFamily="82" charset="0"/>
              </a:rPr>
              <a:t>e noi…</a:t>
            </a:r>
          </a:p>
          <a:p>
            <a:pPr algn="ctr"/>
            <a:r>
              <a:rPr lang="it-IT" sz="5400" dirty="0">
                <a:solidFill>
                  <a:srgbClr val="FF0000"/>
                </a:solidFill>
                <a:latin typeface="Chiller" panose="04020404031007020602" pitchFamily="82" charset="0"/>
              </a:rPr>
              <a:t>Spariti nel cosmo!</a:t>
            </a:r>
            <a:endParaRPr lang="en-GB" sz="5400" dirty="0">
              <a:solidFill>
                <a:srgbClr val="FF0000"/>
              </a:solidFill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6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BFD7F5-CB75-1466-16D1-768703FE0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18" b="96653" l="12454" r="77509">
                        <a14:foregroundMark x1="31413" y1="14505" x2="21375" y2="31799"/>
                        <a14:foregroundMark x1="21375" y1="31799" x2="19517" y2="88145"/>
                        <a14:foregroundMark x1="19517" y1="88145" x2="18773" y2="88703"/>
                        <a14:foregroundMark x1="22862" y1="26360" x2="38848" y2="16457"/>
                        <a14:foregroundMark x1="38848" y1="16457" x2="47955" y2="13529"/>
                        <a14:foregroundMark x1="47955" y1="13529" x2="62639" y2="12273"/>
                        <a14:foregroundMark x1="62639" y1="12273" x2="71933" y2="14365"/>
                        <a14:foregroundMark x1="71933" y1="14365" x2="71933" y2="14365"/>
                        <a14:foregroundMark x1="71375" y1="17294" x2="75651" y2="34589"/>
                        <a14:foregroundMark x1="75651" y1="34589" x2="73234" y2="91492"/>
                        <a14:foregroundMark x1="73234" y1="91492" x2="72119" y2="93166"/>
                        <a14:foregroundMark x1="72491" y1="92190" x2="15428" y2="91492"/>
                        <a14:foregroundMark x1="15242" y1="91353" x2="18773" y2="43375"/>
                        <a14:foregroundMark x1="18773" y1="43375" x2="26394" y2="17294"/>
                        <a14:foregroundMark x1="20446" y1="94561" x2="10967" y2="92190"/>
                        <a14:foregroundMark x1="10967" y1="92190" x2="18401" y2="31241"/>
                        <a14:foregroundMark x1="18401" y1="31241" x2="21747" y2="22315"/>
                        <a14:foregroundMark x1="21747" y1="22315" x2="27695" y2="15202"/>
                        <a14:foregroundMark x1="27695" y1="15202" x2="61152" y2="11297"/>
                        <a14:foregroundMark x1="61152" y1="11297" x2="71561" y2="11994"/>
                        <a14:foregroundMark x1="71561" y1="11994" x2="79554" y2="39749"/>
                        <a14:foregroundMark x1="79554" y1="39749" x2="77695" y2="95816"/>
                        <a14:foregroundMark x1="77695" y1="95816" x2="77138" y2="96653"/>
                        <a14:foregroundMark x1="54089" y1="11018" x2="32714" y2="13110"/>
                        <a14:backgroundMark x1="52416" y1="24826" x2="43309" y2="74895"/>
                        <a14:backgroundMark x1="40335" y1="27057" x2="32342" y2="65830"/>
                        <a14:backgroundMark x1="29554" y1="83264" x2="58922" y2="82148"/>
                        <a14:backgroundMark x1="63569" y1="84937" x2="56691" y2="5341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9" t="11073" r="16965" b="5006"/>
          <a:stretch/>
        </p:blipFill>
        <p:spPr bwMode="auto">
          <a:xfrm>
            <a:off x="2013133" y="824077"/>
            <a:ext cx="4198869" cy="568447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9CDA15E-6676-9EF5-0FAE-E43C18F30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71" b="95752" l="52801" r="94875">
                        <a14:foregroundMark x1="78427" y1="4071" x2="84625" y2="6549"/>
                        <a14:foregroundMark x1="89750" y1="8673" x2="89750" y2="8673"/>
                        <a14:foregroundMark x1="61502" y1="93628" x2="79738" y2="90265"/>
                        <a14:foregroundMark x1="79738" y1="90265" x2="88796" y2="92212"/>
                        <a14:foregroundMark x1="94994" y1="93628" x2="84982" y2="93274"/>
                        <a14:foregroundMark x1="56377" y1="95752" x2="64243" y2="93628"/>
                        <a14:foregroundMark x1="84267" y1="8673" x2="83552" y2="18407"/>
                        <a14:foregroundMark x1="85697" y1="14336" x2="85697" y2="14336"/>
                        <a14:foregroundMark x1="67623" y1="27080" x2="71156" y2="27080"/>
                        <a14:foregroundMark x1="61144" y1="27080" x2="63524" y2="27080"/>
                        <a14:foregroundMark x1="68453" y1="35380" x2="69487" y2="35221"/>
                        <a14:foregroundMark x1="59118" y1="36814" x2="64416" y2="36000"/>
                        <a14:foregroundMark x1="66508" y1="30796" x2="69249" y2="31858"/>
                        <a14:backgroundMark x1="66221" y1="33557" x2="66865" y2="40000"/>
                        <a14:backgroundMark x1="65077" y1="22124" x2="66036" y2="31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92"/>
          <a:stretch/>
        </p:blipFill>
        <p:spPr bwMode="auto">
          <a:xfrm>
            <a:off x="5533798" y="375936"/>
            <a:ext cx="1877219" cy="241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Dali_ChristofStJohnoftheCross1951-723362">
            <a:extLst>
              <a:ext uri="{FF2B5EF4-FFF2-40B4-BE49-F238E27FC236}">
                <a16:creationId xmlns:a16="http://schemas.microsoft.com/office/drawing/2014/main" id="{D145430C-F8E2-84CE-47F3-554554A2C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482" y="479900"/>
            <a:ext cx="3371952" cy="6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ead Christ (Cristo Morto)">
            <a:extLst>
              <a:ext uri="{FF2B5EF4-FFF2-40B4-BE49-F238E27FC236}">
                <a16:creationId xmlns:a16="http://schemas.microsoft.com/office/drawing/2014/main" id="{6F8D8615-E037-B2EA-A4B6-CBADEDC04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15" y="3960286"/>
            <a:ext cx="3339022" cy="289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>
            <a:extLst>
              <a:ext uri="{FF2B5EF4-FFF2-40B4-BE49-F238E27FC236}">
                <a16:creationId xmlns:a16="http://schemas.microsoft.com/office/drawing/2014/main" id="{667F5CA5-EBAC-20E6-4C5A-2750980D9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7964" y="2953599"/>
            <a:ext cx="9701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1600" b="1" dirty="0">
                <a:solidFill>
                  <a:srgbClr val="FFC000"/>
                </a:solidFill>
                <a:latin typeface="Showcard Gothic" pitchFamily="82" charset="0"/>
              </a:rPr>
              <a:t>stessa </a:t>
            </a:r>
          </a:p>
          <a:p>
            <a:pPr algn="ctr"/>
            <a:r>
              <a:rPr lang="it-IT" altLang="it-IT" sz="1600" b="1" dirty="0">
                <a:solidFill>
                  <a:srgbClr val="FFC000"/>
                </a:solidFill>
                <a:latin typeface="Showcard Gothic" pitchFamily="82" charset="0"/>
              </a:rPr>
              <a:t>storia 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77558BA8-9D40-1781-346F-AADD67EBA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734" y="3593711"/>
            <a:ext cx="384744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2400" b="1" dirty="0">
                <a:solidFill>
                  <a:srgbClr val="FF9900"/>
                </a:solidFill>
                <a:latin typeface="Showcard Gothic" pitchFamily="82" charset="0"/>
              </a:rPr>
              <a:t>diverse  prospettive</a:t>
            </a: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id="{1CDEC6EF-3F4F-6B79-C08B-B22088EB5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2448" y="2976665"/>
            <a:ext cx="9701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1600" b="1" dirty="0">
                <a:solidFill>
                  <a:srgbClr val="FFC000"/>
                </a:solidFill>
                <a:latin typeface="Showcard Gothic" pitchFamily="82" charset="0"/>
              </a:rPr>
              <a:t>Stessa  </a:t>
            </a:r>
          </a:p>
          <a:p>
            <a:pPr algn="ctr"/>
            <a:r>
              <a:rPr lang="it-IT" altLang="it-IT" sz="1600" b="1" dirty="0">
                <a:solidFill>
                  <a:srgbClr val="FFC000"/>
                </a:solidFill>
                <a:latin typeface="Showcard Gothic" pitchFamily="82" charset="0"/>
              </a:rPr>
              <a:t>arte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3EDEE8D-D555-1B4A-57BA-930C42F7545E}"/>
              </a:ext>
            </a:extLst>
          </p:cNvPr>
          <p:cNvSpPr txBox="1"/>
          <p:nvPr/>
        </p:nvSpPr>
        <p:spPr>
          <a:xfrm>
            <a:off x="4960596" y="6237242"/>
            <a:ext cx="1308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Andrea Mantegna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0C845F4-A701-F17D-7140-016D0D547A9D}"/>
              </a:ext>
            </a:extLst>
          </p:cNvPr>
          <p:cNvSpPr txBox="1"/>
          <p:nvPr/>
        </p:nvSpPr>
        <p:spPr>
          <a:xfrm>
            <a:off x="4724133" y="3352743"/>
            <a:ext cx="96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chemeClr val="bg1"/>
                </a:solidFill>
              </a:rPr>
              <a:t>Salvator Dalì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F5B7956-FEB5-E603-92EA-70D18F8F1663}"/>
              </a:ext>
            </a:extLst>
          </p:cNvPr>
          <p:cNvSpPr txBox="1"/>
          <p:nvPr/>
        </p:nvSpPr>
        <p:spPr>
          <a:xfrm>
            <a:off x="0" y="-433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Riassumendo: cosa abbiamo visto dal buco di una serratura?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7E4E10-0B80-1601-69E9-6084DFB23804}"/>
              </a:ext>
            </a:extLst>
          </p:cNvPr>
          <p:cNvSpPr txBox="1"/>
          <p:nvPr/>
        </p:nvSpPr>
        <p:spPr>
          <a:xfrm>
            <a:off x="0" y="5812441"/>
            <a:ext cx="9143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una rivoluzione tecnologica </a:t>
            </a:r>
            <a:endParaRPr lang="en-GB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31D72A5-C351-AF03-C409-6125E73D5FF1}"/>
              </a:ext>
            </a:extLst>
          </p:cNvPr>
          <p:cNvSpPr txBox="1"/>
          <p:nvPr/>
        </p:nvSpPr>
        <p:spPr>
          <a:xfrm>
            <a:off x="2013133" y="2614048"/>
            <a:ext cx="5734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Laparotomia      vs          Laparoscopia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1597190-0365-7DDD-A432-BCA04E4BF8CD}"/>
              </a:ext>
            </a:extLst>
          </p:cNvPr>
          <p:cNvSpPr txBox="1"/>
          <p:nvPr/>
        </p:nvSpPr>
        <p:spPr>
          <a:xfrm>
            <a:off x="3438111" y="6386773"/>
            <a:ext cx="2379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E non solo…</a:t>
            </a:r>
            <a:endParaRPr lang="en-GB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679F3E9-4357-F73A-2834-883E36506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78" b="91681" l="4768" r="42789">
                        <a14:foregroundMark x1="24076" y1="4602" x2="16448" y2="3540"/>
                        <a14:foregroundMark x1="23361" y1="2478" x2="23719" y2="3540"/>
                        <a14:foregroundMark x1="6794" y1="91681" x2="21454" y2="90619"/>
                        <a14:foregroundMark x1="21454" y1="90619" x2="28129" y2="91681"/>
                        <a14:foregroundMark x1="33731" y1="35752" x2="40644" y2="33805"/>
                        <a14:foregroundMark x1="32300" y1="29204" x2="40644" y2="26549"/>
                        <a14:foregroundMark x1="28486" y1="52212" x2="28486" y2="57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067"/>
          <a:stretch/>
        </p:blipFill>
        <p:spPr bwMode="auto">
          <a:xfrm>
            <a:off x="1648853" y="468068"/>
            <a:ext cx="1720192" cy="24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Immagini vettoriali stock di Due mani che si stringono | Depositphotos">
            <a:extLst>
              <a:ext uri="{FF2B5EF4-FFF2-40B4-BE49-F238E27FC236}">
                <a16:creationId xmlns:a16="http://schemas.microsoft.com/office/drawing/2014/main" id="{4F73A396-6932-62B3-3399-137B7FC8CA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4" name="Picture 10" descr="Immagini vettoriali stock di Stretta di mano | Depositphotos">
            <a:extLst>
              <a:ext uri="{FF2B5EF4-FFF2-40B4-BE49-F238E27FC236}">
                <a16:creationId xmlns:a16="http://schemas.microsoft.com/office/drawing/2014/main" id="{F9F3F925-0B83-4338-497B-32FF6B91D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248" y1="22826" x2="14964" y2="39674"/>
                        <a14:foregroundMark x1="14964" y1="38043" x2="22263" y2="40761"/>
                        <a14:foregroundMark x1="20438" y1="29891" x2="18978" y2="22283"/>
                        <a14:foregroundMark x1="20803" y1="26087" x2="21898" y2="26087"/>
                        <a14:foregroundMark x1="14964" y1="47283" x2="20073" y2="47826"/>
                        <a14:foregroundMark x1="19343" y1="22283" x2="22263" y2="30435"/>
                        <a14:foregroundMark x1="69343" y1="44565" x2="66788" y2="47283"/>
                        <a14:foregroundMark x1="84307" y1="24457" x2="86861" y2="46739"/>
                        <a14:foregroundMark x1="82482" y1="23913" x2="85401" y2="49457"/>
                        <a14:foregroundMark x1="41241" y1="77174" x2="45255" y2="72826"/>
                        <a14:foregroundMark x1="44161" y1="75543" x2="41606" y2="77717"/>
                        <a14:foregroundMark x1="38686" y1="70109" x2="34672" y2="73913"/>
                        <a14:foregroundMark x1="34672" y1="62500" x2="29927" y2="68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08" y="701881"/>
            <a:ext cx="4078874" cy="136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83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3" grpId="0"/>
      <p:bldP spid="14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B6A5EEBE-4FC7-5EE2-A809-E6AA88CFAC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18" b="96653" l="12454" r="77509">
                        <a14:foregroundMark x1="31413" y1="14505" x2="21375" y2="31799"/>
                        <a14:foregroundMark x1="21375" y1="31799" x2="19517" y2="88145"/>
                        <a14:foregroundMark x1="19517" y1="88145" x2="18773" y2="88703"/>
                        <a14:foregroundMark x1="22862" y1="26360" x2="38848" y2="16457"/>
                        <a14:foregroundMark x1="38848" y1="16457" x2="47955" y2="13529"/>
                        <a14:foregroundMark x1="47955" y1="13529" x2="62639" y2="12273"/>
                        <a14:foregroundMark x1="62639" y1="12273" x2="71933" y2="14365"/>
                        <a14:foregroundMark x1="71933" y1="14365" x2="71933" y2="14365"/>
                        <a14:foregroundMark x1="71375" y1="17294" x2="75651" y2="34589"/>
                        <a14:foregroundMark x1="75651" y1="34589" x2="73234" y2="91492"/>
                        <a14:foregroundMark x1="73234" y1="91492" x2="72119" y2="93166"/>
                        <a14:foregroundMark x1="72491" y1="92190" x2="15428" y2="91492"/>
                        <a14:foregroundMark x1="15242" y1="91353" x2="18773" y2="43375"/>
                        <a14:foregroundMark x1="18773" y1="43375" x2="26394" y2="17294"/>
                        <a14:foregroundMark x1="20446" y1="94561" x2="10967" y2="92190"/>
                        <a14:foregroundMark x1="10967" y1="92190" x2="18401" y2="31241"/>
                        <a14:foregroundMark x1="18401" y1="31241" x2="21747" y2="22315"/>
                        <a14:foregroundMark x1="21747" y1="22315" x2="27695" y2="15202"/>
                        <a14:foregroundMark x1="27695" y1="15202" x2="61152" y2="11297"/>
                        <a14:foregroundMark x1="61152" y1="11297" x2="71561" y2="11994"/>
                        <a14:foregroundMark x1="71561" y1="11994" x2="79554" y2="39749"/>
                        <a14:foregroundMark x1="79554" y1="39749" x2="77695" y2="95816"/>
                        <a14:foregroundMark x1="77695" y1="95816" x2="77138" y2="96653"/>
                        <a14:foregroundMark x1="54089" y1="11018" x2="32714" y2="13110"/>
                        <a14:backgroundMark x1="52416" y1="24826" x2="43309" y2="74895"/>
                        <a14:backgroundMark x1="40335" y1="27057" x2="32342" y2="65830"/>
                        <a14:backgroundMark x1="29554" y1="83264" x2="58922" y2="82148"/>
                        <a14:backgroundMark x1="63569" y1="84937" x2="56691" y2="5341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9" t="11073" r="16965" b="5006"/>
          <a:stretch/>
        </p:blipFill>
        <p:spPr bwMode="auto">
          <a:xfrm>
            <a:off x="-1438505" y="-5294826"/>
            <a:ext cx="11398030" cy="154307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emocrazia Futura. Pensieri interrotti">
            <a:extLst>
              <a:ext uri="{FF2B5EF4-FFF2-40B4-BE49-F238E27FC236}">
                <a16:creationId xmlns:a16="http://schemas.microsoft.com/office/drawing/2014/main" id="{5AE68CF3-35DE-8E9A-7765-43939312B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" r="28783"/>
          <a:stretch/>
        </p:blipFill>
        <p:spPr bwMode="auto">
          <a:xfrm>
            <a:off x="1845116" y="2138957"/>
            <a:ext cx="5320165" cy="4177819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049DF21-E3B6-5046-76F2-2B1B5D495F70}"/>
              </a:ext>
            </a:extLst>
          </p:cNvPr>
          <p:cNvSpPr txBox="1"/>
          <p:nvPr/>
        </p:nvSpPr>
        <p:spPr>
          <a:xfrm>
            <a:off x="1" y="1627767"/>
            <a:ext cx="8432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…soprattutto un epocale </a:t>
            </a:r>
          </a:p>
          <a:p>
            <a:pPr algn="ctr"/>
            <a:r>
              <a:rPr lang="it-IT" sz="6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rivolgimento culturale</a:t>
            </a:r>
            <a:endParaRPr lang="en-GB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C32ED9-9918-C7CB-7A92-8C3EAD0C6054}"/>
              </a:ext>
            </a:extLst>
          </p:cNvPr>
          <p:cNvSpPr txBox="1"/>
          <p:nvPr/>
        </p:nvSpPr>
        <p:spPr>
          <a:xfrm>
            <a:off x="2584016" y="3400841"/>
            <a:ext cx="58484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Miniinvasività,Robotica</a:t>
            </a: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,</a:t>
            </a:r>
          </a:p>
          <a:p>
            <a:r>
              <a:rPr 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Chir</a:t>
            </a: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. endoscopica, </a:t>
            </a:r>
          </a:p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ERAS, MIVAS, NOTES, </a:t>
            </a:r>
          </a:p>
          <a:p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A.I. </a:t>
            </a:r>
            <a:r>
              <a:rPr lang="it-IT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guided</a:t>
            </a:r>
            <a:r>
              <a:rPr 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surgery,…</a:t>
            </a:r>
            <a:endParaRPr lang="en-GB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B65C614-E3D6-F0A8-8CFC-DE3B82BF9D26}"/>
              </a:ext>
            </a:extLst>
          </p:cNvPr>
          <p:cNvSpPr txBox="1"/>
          <p:nvPr/>
        </p:nvSpPr>
        <p:spPr>
          <a:xfrm>
            <a:off x="1635940" y="5066244"/>
            <a:ext cx="58721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0" dirty="0">
                <a:solidFill>
                  <a:srgbClr val="FFFF00"/>
                </a:solidFill>
                <a:latin typeface="Helvetica "/>
              </a:rPr>
              <a:t>che ha portato…</a:t>
            </a:r>
            <a:endParaRPr lang="en-GB" sz="6000" dirty="0">
              <a:solidFill>
                <a:srgbClr val="FFFF00"/>
              </a:solidFill>
              <a:latin typeface="Helvetica "/>
            </a:endParaRPr>
          </a:p>
        </p:txBody>
      </p:sp>
    </p:spTree>
    <p:extLst>
      <p:ext uri="{BB962C8B-B14F-4D97-AF65-F5344CB8AC3E}">
        <p14:creationId xmlns:p14="http://schemas.microsoft.com/office/powerpoint/2010/main" val="271095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La nascita di Venere di Botticelli: significato, descrizione e analisi |  Studenti.it">
            <a:extLst>
              <a:ext uri="{FF2B5EF4-FFF2-40B4-BE49-F238E27FC236}">
                <a16:creationId xmlns:a16="http://schemas.microsoft.com/office/drawing/2014/main" id="{EFAFA603-A817-3E26-0296-F49EDC1DD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21" b="89959" l="24704" r="65370">
                        <a14:foregroundMark x1="53556" y1="10041" x2="59296" y2="18086"/>
                        <a14:foregroundMark x1="61037" y1="20258" x2="58010" y2="17556"/>
                        <a14:foregroundMark x1="57370" y1="8221" x2="57370" y2="8221"/>
                        <a14:foregroundMark x1="60926" y1="39577" x2="54926" y2="57663"/>
                        <a14:foregroundMark x1="54926" y1="57663" x2="54481" y2="58544"/>
                        <a14:foregroundMark x1="54704" y1="61656" x2="55852" y2="55608"/>
                        <a14:foregroundMark x1="49148" y1="43159" x2="50444" y2="56489"/>
                        <a14:foregroundMark x1="50444" y1="56489" x2="50407" y2="57076"/>
                        <a14:foregroundMark x1="49148" y1="61127" x2="48370" y2="70112"/>
                        <a14:foregroundMark x1="44370" y1="81621" x2="46704" y2="69583"/>
                        <a14:foregroundMark x1="49444" y1="86494" x2="47111" y2="80857"/>
                        <a14:foregroundMark x1="47111" y1="80857" x2="47037" y2="80388"/>
                        <a14:foregroundMark x1="41630" y1="84615" x2="41296" y2="82267"/>
                        <a14:foregroundMark x1="47667" y1="71697" x2="47889" y2="74457"/>
                        <a14:foregroundMark x1="41296" y1="82736" x2="42333" y2="84733"/>
                        <a14:foregroundMark x1="51111" y1="86612" x2="50704" y2="87082"/>
                        <a14:backgroundMark x1="43778" y1="29184" x2="33778" y2="56723"/>
                        <a14:backgroundMark x1="44704" y1="41221" x2="46444" y2="60540"/>
                        <a14:backgroundMark x1="62889" y1="37052" x2="63444" y2="19730"/>
                        <a14:backgroundMark x1="56937" y1="53744" x2="57815" y2="53259"/>
                        <a14:backgroundMark x1="38111" y1="63006" x2="34778" y2="81386"/>
                        <a14:backgroundMark x1="34778" y1="81386" x2="34407" y2="82149"/>
                        <a14:backgroundMark x1="26667" y1="84615" x2="44778" y2="67704"/>
                        <a14:backgroundMark x1="44778" y1="67704" x2="44926" y2="67352"/>
                        <a14:backgroundMark x1="28481" y1="68585" x2="26444" y2="79037"/>
                        <a14:backgroundMark x1="24481" y1="71580" x2="24889" y2="76571"/>
                        <a14:backgroundMark x1="24889" y1="76688" x2="24963" y2="78156"/>
                        <a14:backgroundMark x1="46074" y1="81856" x2="47407" y2="74750"/>
                        <a14:backgroundMark x1="56111" y1="68996" x2="58444" y2="83265"/>
                        <a14:backgroundMark x1="58444" y1="83265" x2="58444" y2="83265"/>
                        <a14:backgroundMark x1="58370" y1="83382" x2="58370" y2="83382"/>
                        <a14:backgroundMark x1="58444" y1="83500" x2="63704" y2="80388"/>
                        <a14:backgroundMark x1="63704" y1="80388" x2="63704" y2="80388"/>
                        <a14:backgroundMark x1="62370" y1="74574" x2="64556" y2="84263"/>
                        <a14:backgroundMark x1="64556" y1="84263" x2="64556" y2="84263"/>
                        <a14:backgroundMark x1="66741" y1="76806" x2="64370" y2="87199"/>
                        <a14:backgroundMark x1="64370" y1="87199" x2="64333" y2="87199"/>
                        <a14:backgroundMark x1="47815" y1="38050" x2="46778" y2="39812"/>
                        <a14:backgroundMark x1="57593" y1="17968" x2="58444" y2="19847"/>
                        <a14:backgroundMark x1="59000" y1="15385" x2="60185" y2="15385"/>
                        <a14:backgroundMark x1="57037" y1="9160" x2="57037" y2="9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30" r="31954" b="9360"/>
          <a:stretch/>
        </p:blipFill>
        <p:spPr bwMode="auto">
          <a:xfrm>
            <a:off x="778247" y="-378477"/>
            <a:ext cx="5818288" cy="69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F7AC84F-DDE2-7D82-5777-E0834939A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18" b="96653" l="12454" r="77509">
                        <a14:foregroundMark x1="31413" y1="14505" x2="21375" y2="31799"/>
                        <a14:foregroundMark x1="21375" y1="31799" x2="19517" y2="88145"/>
                        <a14:foregroundMark x1="19517" y1="88145" x2="18773" y2="88703"/>
                        <a14:foregroundMark x1="22862" y1="26360" x2="38848" y2="16457"/>
                        <a14:foregroundMark x1="38848" y1="16457" x2="47955" y2="13529"/>
                        <a14:foregroundMark x1="47955" y1="13529" x2="62639" y2="12273"/>
                        <a14:foregroundMark x1="62639" y1="12273" x2="71933" y2="14365"/>
                        <a14:foregroundMark x1="71933" y1="14365" x2="71933" y2="14365"/>
                        <a14:foregroundMark x1="71375" y1="17294" x2="75651" y2="34589"/>
                        <a14:foregroundMark x1="75651" y1="34589" x2="73234" y2="91492"/>
                        <a14:foregroundMark x1="73234" y1="91492" x2="72119" y2="93166"/>
                        <a14:foregroundMark x1="72491" y1="92190" x2="15428" y2="91492"/>
                        <a14:foregroundMark x1="15242" y1="91353" x2="18773" y2="43375"/>
                        <a14:foregroundMark x1="18773" y1="43375" x2="26394" y2="17294"/>
                        <a14:foregroundMark x1="20446" y1="94561" x2="10967" y2="92190"/>
                        <a14:foregroundMark x1="10967" y1="92190" x2="18401" y2="31241"/>
                        <a14:foregroundMark x1="18401" y1="31241" x2="21747" y2="22315"/>
                        <a14:foregroundMark x1="21747" y1="22315" x2="27695" y2="15202"/>
                        <a14:foregroundMark x1="27695" y1="15202" x2="61152" y2="11297"/>
                        <a14:foregroundMark x1="61152" y1="11297" x2="71561" y2="11994"/>
                        <a14:foregroundMark x1="71561" y1="11994" x2="79554" y2="39749"/>
                        <a14:foregroundMark x1="79554" y1="39749" x2="77695" y2="95816"/>
                        <a14:foregroundMark x1="77695" y1="95816" x2="77138" y2="96653"/>
                        <a14:foregroundMark x1="54089" y1="11018" x2="32714" y2="13110"/>
                        <a14:backgroundMark x1="52416" y1="24826" x2="43309" y2="74895"/>
                        <a14:backgroundMark x1="40335" y1="27057" x2="32342" y2="65830"/>
                        <a14:backgroundMark x1="29554" y1="83264" x2="58922" y2="82148"/>
                        <a14:backgroundMark x1="63569" y1="84937" x2="56691" y2="5341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9" t="11073" r="16965" b="5006"/>
          <a:stretch/>
        </p:blipFill>
        <p:spPr bwMode="auto">
          <a:xfrm>
            <a:off x="4613341" y="2385293"/>
            <a:ext cx="313186" cy="4239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3" name="Picture 3">
            <a:extLst>
              <a:ext uri="{FF2B5EF4-FFF2-40B4-BE49-F238E27FC236}">
                <a16:creationId xmlns:a16="http://schemas.microsoft.com/office/drawing/2014/main" id="{AE470A5E-2EDF-9E42-0B51-3E9B12224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7" b="95085" l="2174" r="89614">
                        <a14:foregroundMark x1="55314" y1="13559" x2="53382" y2="19153"/>
                        <a14:foregroundMark x1="57005" y1="5763" x2="66425" y2="8814"/>
                        <a14:foregroundMark x1="66425" y1="8814" x2="66425" y2="8814"/>
                        <a14:foregroundMark x1="69565" y1="6271" x2="63527" y2="4576"/>
                        <a14:foregroundMark x1="28502" y1="88475" x2="33333" y2="82203"/>
                        <a14:foregroundMark x1="33333" y1="82203" x2="34058" y2="82203"/>
                        <a14:foregroundMark x1="42995" y1="88814" x2="41787" y2="87119"/>
                        <a14:foregroundMark x1="80435" y1="90508" x2="10870" y2="86102"/>
                        <a14:foregroundMark x1="3623" y1="69322" x2="8937" y2="82373"/>
                        <a14:foregroundMark x1="64251" y1="72881" x2="80435" y2="82373"/>
                        <a14:foregroundMark x1="80435" y1="82373" x2="86715" y2="91017"/>
                        <a14:foregroundMark x1="84541" y1="91695" x2="50966" y2="95085"/>
                        <a14:foregroundMark x1="50966" y1="95085" x2="49275" y2="94915"/>
                        <a14:foregroundMark x1="16425" y1="93220" x2="2174" y2="90169"/>
                        <a14:foregroundMark x1="26329" y1="91525" x2="43961" y2="89661"/>
                        <a14:foregroundMark x1="62560" y1="63898" x2="60386" y2="58136"/>
                        <a14:foregroundMark x1="64976" y1="53559" x2="73671" y2="48644"/>
                        <a14:foregroundMark x1="73671" y1="48644" x2="74396" y2="42712"/>
                        <a14:foregroundMark x1="77295" y1="41695" x2="71981" y2="38983"/>
                        <a14:backgroundMark x1="64251" y1="56102" x2="64251" y2="55932"/>
                        <a14:backgroundMark x1="33092" y1="54915" x2="14010" y2="8305"/>
                        <a14:backgroundMark x1="14010" y1="8305" x2="11836" y2="6780"/>
                        <a14:backgroundMark x1="82367" y1="36102" x2="81401" y2="3915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221" y="2402721"/>
            <a:ext cx="5024865" cy="716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7" descr="kidney">
            <a:hlinkClick r:id="rId8"/>
            <a:extLst>
              <a:ext uri="{FF2B5EF4-FFF2-40B4-BE49-F238E27FC236}">
                <a16:creationId xmlns:a16="http://schemas.microsoft.com/office/drawing/2014/main" id="{4DB899EB-BB73-4220-4FF4-06D5820A6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9899" l="9459" r="891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8533" flipH="1">
            <a:off x="5427311" y="3383764"/>
            <a:ext cx="1335039" cy="143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mother">
            <a:hlinkClick r:id="rId11"/>
            <a:extLst>
              <a:ext uri="{FF2B5EF4-FFF2-40B4-BE49-F238E27FC236}">
                <a16:creationId xmlns:a16="http://schemas.microsoft.com/office/drawing/2014/main" id="{462FE6DC-372B-0A9B-BBB8-1DD71739A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4" b="100000" l="0" r="89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659">
            <a:off x="4275627" y="4822065"/>
            <a:ext cx="819157" cy="1131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isultato immagini per surrene">
            <a:extLst>
              <a:ext uri="{FF2B5EF4-FFF2-40B4-BE49-F238E27FC236}">
                <a16:creationId xmlns:a16="http://schemas.microsoft.com/office/drawing/2014/main" id="{CA6055A6-1AA8-E1FC-3585-D84E4E0B9A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567" b="91401" l="0" r="1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45" r="78702"/>
          <a:stretch/>
        </p:blipFill>
        <p:spPr bwMode="auto">
          <a:xfrm>
            <a:off x="3378215" y="2253314"/>
            <a:ext cx="931121" cy="182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isultato immagini per stomac anatomie">
            <a:extLst>
              <a:ext uri="{FF2B5EF4-FFF2-40B4-BE49-F238E27FC236}">
                <a16:creationId xmlns:a16="http://schemas.microsoft.com/office/drawing/2014/main" id="{96029A7E-99ED-1238-5FC2-D34EB1F0D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379" y="3615315"/>
            <a:ext cx="1025585" cy="102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Risultato immagini per milza">
            <a:extLst>
              <a:ext uri="{FF2B5EF4-FFF2-40B4-BE49-F238E27FC236}">
                <a16:creationId xmlns:a16="http://schemas.microsoft.com/office/drawing/2014/main" id="{4AC254A2-A168-BE74-D754-0C7AB1AF9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8788" b="95022" l="545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6269"/>
          <a:stretch/>
        </p:blipFill>
        <p:spPr bwMode="auto">
          <a:xfrm rot="20512795">
            <a:off x="6140992" y="2805280"/>
            <a:ext cx="911086" cy="10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isultato immagini per sleeve gastrectomy cartoon">
            <a:extLst>
              <a:ext uri="{FF2B5EF4-FFF2-40B4-BE49-F238E27FC236}">
                <a16:creationId xmlns:a16="http://schemas.microsoft.com/office/drawing/2014/main" id="{A6B43620-D387-15E9-2C67-A549F6782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00" b="96000" l="0" r="99500">
                        <a14:foregroundMark x1="33652" y1="62955" x2="34000" y2="69167"/>
                        <a14:foregroundMark x1="33179" y1="54500" x2="33358" y2="57702"/>
                        <a14:foregroundMark x1="32833" y1="48333" x2="33179" y2="54500"/>
                        <a14:foregroundMark x1="54000" y1="9000" x2="54126" y2="12565"/>
                        <a14:foregroundMark x1="49833" y1="9500" x2="58273" y2="8273"/>
                        <a14:foregroundMark x1="60407" y1="17492" x2="60500" y2="18333"/>
                        <a14:foregroundMark x1="60682" y1="17497" x2="59833" y2="22833"/>
                        <a14:foregroundMark x1="36833" y1="67833" x2="19333" y2="77500"/>
                        <a14:foregroundMark x1="35667" y1="92167" x2="46667" y2="92167"/>
                        <a14:foregroundMark x1="49167" y1="66667" x2="50500" y2="64667"/>
                        <a14:foregroundMark x1="62167" y1="66000" x2="40667" y2="65333"/>
                        <a14:foregroundMark x1="40667" y1="65333" x2="40333" y2="64667"/>
                        <a14:foregroundMark x1="42333" y1="61333" x2="45833" y2="61333"/>
                        <a14:backgroundMark x1="53333" y1="15667" x2="60500" y2="45667"/>
                        <a14:backgroundMark x1="60500" y1="45667" x2="64833" y2="53167"/>
                        <a14:backgroundMark x1="45142" y1="62419" x2="49814" y2="63259"/>
                        <a14:backgroundMark x1="23333" y1="58500" x2="42002" y2="61855"/>
                        <a14:backgroundMark x1="60828" y1="63854" x2="71667" y2="54500"/>
                        <a14:backgroundMark x1="80500" y1="67500" x2="80500" y2="76333"/>
                        <a14:backgroundMark x1="77167" y1="72833" x2="78500" y2="73500"/>
                        <a14:backgroundMark x1="69000" y1="64667" x2="69667" y2="64000"/>
                        <a14:backgroundMark x1="65500" y1="60667" x2="71000" y2="66000"/>
                        <a14:backgroundMark x1="34167" y1="57167" x2="70333" y2="36667"/>
                        <a14:backgroundMark x1="47833" y1="58500" x2="65333" y2="55500"/>
                        <a14:backgroundMark x1="65333" y1="55500" x2="66167" y2="53833"/>
                        <a14:backgroundMark x1="39000" y1="43500" x2="36167" y2="47000"/>
                        <a14:backgroundMark x1="34167" y1="54500" x2="34167" y2="54500"/>
                        <a14:backgroundMark x1="18500" y1="74167" x2="18500" y2="74167"/>
                        <a14:backgroundMark x1="54000" y1="14167" x2="54667" y2="13500"/>
                        <a14:backgroundMark x1="45833" y1="14833" x2="65333" y2="15167"/>
                        <a14:backgroundMark x1="65333" y1="15167" x2="65500" y2="14833"/>
                        <a14:backgroundMark x1="61500" y1="8167" x2="43000" y2="4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97" t="55281"/>
          <a:stretch/>
        </p:blipFill>
        <p:spPr bwMode="auto">
          <a:xfrm>
            <a:off x="4488868" y="2065833"/>
            <a:ext cx="2287199" cy="139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isultato immagini per colon cancer">
            <a:extLst>
              <a:ext uri="{FF2B5EF4-FFF2-40B4-BE49-F238E27FC236}">
                <a16:creationId xmlns:a16="http://schemas.microsoft.com/office/drawing/2014/main" id="{830B3193-D9FB-1B73-9ABB-4225D4E4E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223" y="4095466"/>
            <a:ext cx="1853044" cy="139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FAC4853-117C-8425-FC6E-1920966DF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18" b="96653" l="12454" r="77509">
                        <a14:foregroundMark x1="31413" y1="14505" x2="21375" y2="31799"/>
                        <a14:foregroundMark x1="21375" y1="31799" x2="19517" y2="88145"/>
                        <a14:foregroundMark x1="19517" y1="88145" x2="18773" y2="88703"/>
                        <a14:foregroundMark x1="22862" y1="26360" x2="38848" y2="16457"/>
                        <a14:foregroundMark x1="38848" y1="16457" x2="47955" y2="13529"/>
                        <a14:foregroundMark x1="47955" y1="13529" x2="62639" y2="12273"/>
                        <a14:foregroundMark x1="62639" y1="12273" x2="71933" y2="14365"/>
                        <a14:foregroundMark x1="71933" y1="14365" x2="71933" y2="14365"/>
                        <a14:foregroundMark x1="71375" y1="17294" x2="75651" y2="34589"/>
                        <a14:foregroundMark x1="75651" y1="34589" x2="73234" y2="91492"/>
                        <a14:foregroundMark x1="73234" y1="91492" x2="72119" y2="93166"/>
                        <a14:foregroundMark x1="72491" y1="92190" x2="15428" y2="91492"/>
                        <a14:foregroundMark x1="15242" y1="91353" x2="18773" y2="43375"/>
                        <a14:foregroundMark x1="18773" y1="43375" x2="26394" y2="17294"/>
                        <a14:foregroundMark x1="20446" y1="94561" x2="10967" y2="92190"/>
                        <a14:foregroundMark x1="10967" y1="92190" x2="18401" y2="31241"/>
                        <a14:foregroundMark x1="18401" y1="31241" x2="21747" y2="22315"/>
                        <a14:foregroundMark x1="21747" y1="22315" x2="27695" y2="15202"/>
                        <a14:foregroundMark x1="27695" y1="15202" x2="61152" y2="11297"/>
                        <a14:foregroundMark x1="61152" y1="11297" x2="71561" y2="11994"/>
                        <a14:foregroundMark x1="71561" y1="11994" x2="79554" y2="39749"/>
                        <a14:foregroundMark x1="79554" y1="39749" x2="77695" y2="95816"/>
                        <a14:foregroundMark x1="77695" y1="95816" x2="77138" y2="96653"/>
                        <a14:foregroundMark x1="54089" y1="11018" x2="32714" y2="13110"/>
                        <a14:backgroundMark x1="52416" y1="24826" x2="43309" y2="74895"/>
                        <a14:backgroundMark x1="40335" y1="27057" x2="32342" y2="65830"/>
                        <a14:backgroundMark x1="29554" y1="83264" x2="58922" y2="82148"/>
                        <a14:backgroundMark x1="63569" y1="84937" x2="56691" y2="5341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9" t="11073" r="16965" b="5006"/>
          <a:stretch/>
        </p:blipFill>
        <p:spPr bwMode="auto">
          <a:xfrm>
            <a:off x="222787" y="216126"/>
            <a:ext cx="704757" cy="95410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D3ED4CB-9905-D757-51FB-FBA1100E846B}"/>
              </a:ext>
            </a:extLst>
          </p:cNvPr>
          <p:cNvSpPr txBox="1"/>
          <p:nvPr/>
        </p:nvSpPr>
        <p:spPr>
          <a:xfrm>
            <a:off x="-1095" y="-12386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Attraverso un buco di serratura</a:t>
            </a:r>
          </a:p>
          <a:p>
            <a:pPr algn="ctr"/>
            <a:r>
              <a:rPr lang="it-IT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dieci     anni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D903ACA-6308-74FD-BE80-92B2A1FF3297}"/>
              </a:ext>
            </a:extLst>
          </p:cNvPr>
          <p:cNvSpPr txBox="1"/>
          <p:nvPr/>
        </p:nvSpPr>
        <p:spPr>
          <a:xfrm>
            <a:off x="222787" y="2835445"/>
            <a:ext cx="868725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/>
                <a:cs typeface="Helvetica" panose="020B0604020202020204"/>
              </a:rPr>
              <a:t>AGGREDITI</a:t>
            </a:r>
          </a:p>
          <a:p>
            <a:pPr algn="ctr"/>
            <a:r>
              <a:rPr lang="it-IT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/>
                <a:cs typeface="Helvetica" panose="020B0604020202020204"/>
              </a:rPr>
              <a:t>TUTTI </a:t>
            </a:r>
          </a:p>
          <a:p>
            <a:pPr algn="ctr"/>
            <a:r>
              <a:rPr lang="it-IT" sz="5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/>
                <a:cs typeface="Helvetica" panose="020B0604020202020204"/>
              </a:rPr>
              <a:t>GLI ORGANI ADDOMINALI</a:t>
            </a:r>
            <a:endParaRPr lang="en-GB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/>
              <a:cs typeface="Helvetica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72383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75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75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075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F20819B-3099-D70C-4502-FEC2C04DE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6281" t="28715" r="30797" b="23092"/>
          <a:stretch/>
        </p:blipFill>
        <p:spPr>
          <a:xfrm rot="5400000">
            <a:off x="842816" y="-11548"/>
            <a:ext cx="7458367" cy="628072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1DBB747-FE7F-1659-8AC4-40CD1A5D3558}"/>
              </a:ext>
            </a:extLst>
          </p:cNvPr>
          <p:cNvSpPr txBox="1"/>
          <p:nvPr/>
        </p:nvSpPr>
        <p:spPr>
          <a:xfrm>
            <a:off x="-36948" y="417570"/>
            <a:ext cx="914399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500" dirty="0">
                <a:solidFill>
                  <a:srgbClr val="FFB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IL FUTURO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8448C04-EAA1-E949-23B4-3BCDB53D6A84}"/>
              </a:ext>
            </a:extLst>
          </p:cNvPr>
          <p:cNvSpPr txBox="1"/>
          <p:nvPr/>
        </p:nvSpPr>
        <p:spPr>
          <a:xfrm>
            <a:off x="2" y="3017710"/>
            <a:ext cx="91439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6600" dirty="0">
                <a:solidFill>
                  <a:srgbClr val="FFB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nel nostro</a:t>
            </a:r>
            <a:endParaRPr lang="en-GB" sz="66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4C3E0F7-3E56-E057-EF20-56E34AE7CD1A}"/>
              </a:ext>
            </a:extLst>
          </p:cNvPr>
          <p:cNvSpPr txBox="1"/>
          <p:nvPr/>
        </p:nvSpPr>
        <p:spPr>
          <a:xfrm>
            <a:off x="-120075" y="4795614"/>
            <a:ext cx="9144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1500" dirty="0">
                <a:solidFill>
                  <a:srgbClr val="FFB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 PRESENTE</a:t>
            </a:r>
            <a:endParaRPr lang="en-GB" sz="11500" dirty="0">
              <a:solidFill>
                <a:srgbClr val="FFB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64E5A87-087A-CEC3-3D70-C7C3CE70240E}"/>
              </a:ext>
            </a:extLst>
          </p:cNvPr>
          <p:cNvSpPr/>
          <p:nvPr/>
        </p:nvSpPr>
        <p:spPr>
          <a:xfrm>
            <a:off x="-36948" y="4083229"/>
            <a:ext cx="9245600" cy="28625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45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16D6B-3B77-C67B-392B-55EF85088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1" name="Object 3">
            <a:extLst>
              <a:ext uri="{FF2B5EF4-FFF2-40B4-BE49-F238E27FC236}">
                <a16:creationId xmlns:a16="http://schemas.microsoft.com/office/drawing/2014/main" id="{E5C6379A-07B3-7C5C-6CC8-C3A3C736A1F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62158" y="1923142"/>
          <a:ext cx="7272337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ico" r:id="rId2" imgW="8105714" imgH="4086302" progId="MSGraph.Chart.8">
                  <p:embed followColorScheme="full"/>
                </p:oleObj>
              </mc:Choice>
              <mc:Fallback>
                <p:oleObj name="Grafico" r:id="rId2" imgW="8105714" imgH="4086302" progId="MSGraph.Chart.8">
                  <p:embed followColorScheme="full"/>
                  <p:pic>
                    <p:nvPicPr>
                      <p:cNvPr id="37891" name="Object 3">
                        <a:extLst>
                          <a:ext uri="{FF2B5EF4-FFF2-40B4-BE49-F238E27FC236}">
                            <a16:creationId xmlns:a16="http://schemas.microsoft.com/office/drawing/2014/main" id="{E5C6379A-07B3-7C5C-6CC8-C3A3C736A1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158" y="1923142"/>
                        <a:ext cx="7272337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3" name="Rectangle 5">
            <a:extLst>
              <a:ext uri="{FF2B5EF4-FFF2-40B4-BE49-F238E27FC236}">
                <a16:creationId xmlns:a16="http://schemas.microsoft.com/office/drawing/2014/main" id="{F3C1DB18-48CB-F6B2-B051-7AD721BCD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2331325"/>
            <a:ext cx="16738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 Light"/>
              </a:rPr>
              <a:t>100.000</a:t>
            </a:r>
          </a:p>
        </p:txBody>
      </p:sp>
      <p:sp>
        <p:nvSpPr>
          <p:cNvPr id="37895" name="Line 7">
            <a:extLst>
              <a:ext uri="{FF2B5EF4-FFF2-40B4-BE49-F238E27FC236}">
                <a16:creationId xmlns:a16="http://schemas.microsoft.com/office/drawing/2014/main" id="{76C32C83-50E0-D803-793A-9A0428BEDBB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79613" y="1829675"/>
            <a:ext cx="0" cy="410527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6" name="Line 8">
            <a:extLst>
              <a:ext uri="{FF2B5EF4-FFF2-40B4-BE49-F238E27FC236}">
                <a16:creationId xmlns:a16="http://schemas.microsoft.com/office/drawing/2014/main" id="{D2F7AB2F-82DA-3B3D-792A-10F36B652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4075" y="58769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7" name="Line 9">
            <a:extLst>
              <a:ext uri="{FF2B5EF4-FFF2-40B4-BE49-F238E27FC236}">
                <a16:creationId xmlns:a16="http://schemas.microsoft.com/office/drawing/2014/main" id="{3ABDBD60-57F0-97CC-51F8-C33469D67F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77162" y="5934950"/>
            <a:ext cx="6624638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39DD55F-6842-D6CE-55E6-29AB543FA523}"/>
              </a:ext>
            </a:extLst>
          </p:cNvPr>
          <p:cNvSpPr/>
          <p:nvPr/>
        </p:nvSpPr>
        <p:spPr>
          <a:xfrm>
            <a:off x="5577552" y="1696179"/>
            <a:ext cx="2004290" cy="38607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89AA46E5-EA42-CEA1-7A28-2C1F7CCF5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093" y="4598695"/>
            <a:ext cx="175400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 Light"/>
              </a:rPr>
              <a:t>10.000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1781D0-5893-BD82-1F43-02A55C3B9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830" y="5350175"/>
            <a:ext cx="12153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3200" b="1" dirty="0">
                <a:solidFill>
                  <a:srgbClr val="00FF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 Light"/>
              </a:rPr>
              <a:t>5.000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A6CC6B0-8B67-F787-00C4-C24C86F9A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0875" y1="13958" x2="66625" y2="19965"/>
                        <a14:foregroundMark x1="64125" y1="12898" x2="57875" y2="10777"/>
                        <a14:foregroundMark x1="67625" y1="23498" x2="68375" y2="24205"/>
                        <a14:foregroundMark x1="78625" y1="50000" x2="77125" y2="71378"/>
                        <a14:backgroundMark x1="28375" y1="25265" x2="50875" y2="69611"/>
                        <a14:backgroundMark x1="60375" y1="53887" x2="27000" y2="40106"/>
                        <a14:backgroundMark x1="27000" y1="40106" x2="21625" y2="35159"/>
                        <a14:backgroundMark x1="63125" y1="55477" x2="50375" y2="79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16" r="12245"/>
          <a:stretch/>
        </p:blipFill>
        <p:spPr bwMode="auto">
          <a:xfrm flipH="1">
            <a:off x="2468117" y="3136036"/>
            <a:ext cx="2063335" cy="312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D6D6A4B4-D6E2-2774-C70E-100EE39A3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30" y="1696179"/>
            <a:ext cx="12682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 Light"/>
              </a:rPr>
              <a:t>N° casi</a:t>
            </a:r>
          </a:p>
        </p:txBody>
      </p:sp>
      <p:pic>
        <p:nvPicPr>
          <p:cNvPr id="11" name="Picture 2" descr="Eagle Cartoon Characters on Behance">
            <a:extLst>
              <a:ext uri="{FF2B5EF4-FFF2-40B4-BE49-F238E27FC236}">
                <a16:creationId xmlns:a16="http://schemas.microsoft.com/office/drawing/2014/main" id="{CD9EB8DF-2193-1A15-7546-EB7CB0EB7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6250" l="4988" r="94763">
                        <a14:foregroundMark x1="54613" y1="3906" x2="36908" y2="7813"/>
                        <a14:foregroundMark x1="13965" y1="45625" x2="4988" y2="53594"/>
                        <a14:foregroundMark x1="55362" y1="96406" x2="66085" y2="90938"/>
                        <a14:foregroundMark x1="90773" y1="78594" x2="94763" y2="57813"/>
                        <a14:backgroundMark x1="12219" y1="27344" x2="8978" y2="32344"/>
                        <a14:backgroundMark x1="17456" y1="57813" x2="13965" y2="58125"/>
                        <a14:backgroundMark x1="15212" y1="58594" x2="14214" y2="58438"/>
                        <a14:backgroundMark x1="9975" y1="56406" x2="9975" y2="56406"/>
                        <a14:backgroundMark x1="12219" y1="56719" x2="13466" y2="57344"/>
                        <a14:backgroundMark x1="61596" y1="70313" x2="61596" y2="70313"/>
                        <a14:backgroundMark x1="62843" y1="70625" x2="65087" y2="70000"/>
                        <a14:backgroundMark x1="99501" y1="69219" x2="97756" y2="72344"/>
                        <a14:backgroundMark x1="28928" y1="70313" x2="22195" y2="68594"/>
                        <a14:backgroundMark x1="37157" y1="80938" x2="36409" y2="82031"/>
                        <a14:backgroundMark x1="40399" y1="3438" x2="35411" y2="3438"/>
                        <a14:backgroundMark x1="65087" y1="19844" x2="65087" y2="16719"/>
                        <a14:backgroundMark x1="63342" y1="17500" x2="63342" y2="17500"/>
                        <a14:backgroundMark x1="8479" y1="57344" x2="2743" y2="55313"/>
                        <a14:backgroundMark x1="7731" y1="57031" x2="7731" y2="57031"/>
                        <a14:backgroundMark x1="7731" y1="57344" x2="7731" y2="57344"/>
                        <a14:backgroundMark x1="8978" y1="57500" x2="8978" y2="57500"/>
                        <a14:backgroundMark x1="10474" y1="58125" x2="7232" y2="56719"/>
                        <a14:backgroundMark x1="48379" y1="29531" x2="40898" y2="32031"/>
                        <a14:backgroundMark x1="42145" y1="29844" x2="41147" y2="30938"/>
                        <a14:backgroundMark x1="31421" y1="45938" x2="32918" y2="43906"/>
                        <a14:backgroundMark x1="30673" y1="42500" x2="29676" y2="44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4946" y="3429000"/>
            <a:ext cx="1554576" cy="247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F64109F-366D-21F7-2ED4-F4AFB11A4220}"/>
              </a:ext>
            </a:extLst>
          </p:cNvPr>
          <p:cNvCxnSpPr>
            <a:cxnSpLocks/>
          </p:cNvCxnSpPr>
          <p:nvPr/>
        </p:nvCxnSpPr>
        <p:spPr>
          <a:xfrm flipV="1">
            <a:off x="6298163" y="2721114"/>
            <a:ext cx="953567" cy="26266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873E26C6-ECA3-3C7D-412E-02AD97E2039C}"/>
              </a:ext>
            </a:extLst>
          </p:cNvPr>
          <p:cNvCxnSpPr>
            <a:cxnSpLocks/>
          </p:cNvCxnSpPr>
          <p:nvPr/>
        </p:nvCxnSpPr>
        <p:spPr>
          <a:xfrm flipV="1">
            <a:off x="5563479" y="5337026"/>
            <a:ext cx="734684" cy="525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3E1D358-A957-EEFC-E092-53D60FBBD12A}"/>
              </a:ext>
            </a:extLst>
          </p:cNvPr>
          <p:cNvSpPr txBox="1"/>
          <p:nvPr/>
        </p:nvSpPr>
        <p:spPr>
          <a:xfrm>
            <a:off x="3062721" y="1422508"/>
            <a:ext cx="156805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anni</a:t>
            </a:r>
          </a:p>
          <a:p>
            <a:pPr algn="ctr"/>
            <a:r>
              <a:rPr lang="it-IT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2</a:t>
            </a:r>
            <a:endParaRPr lang="en-GB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0F83CA1-7C37-2B6F-7DCC-75E3745208B4}"/>
              </a:ext>
            </a:extLst>
          </p:cNvPr>
          <p:cNvSpPr txBox="1"/>
          <p:nvPr/>
        </p:nvSpPr>
        <p:spPr>
          <a:xfrm>
            <a:off x="6475411" y="1374290"/>
            <a:ext cx="15424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5 anni</a:t>
            </a:r>
          </a:p>
          <a:p>
            <a:pPr algn="ctr"/>
            <a:r>
              <a:rPr lang="it-IT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 13</a:t>
            </a:r>
            <a:endParaRPr lang="en-GB" sz="4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BEFDEEC-5C22-529F-ED1C-4BB1DFF9C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018" b="96653" l="12454" r="77509">
                        <a14:foregroundMark x1="31413" y1="14505" x2="21375" y2="31799"/>
                        <a14:foregroundMark x1="21375" y1="31799" x2="19517" y2="88145"/>
                        <a14:foregroundMark x1="19517" y1="88145" x2="18773" y2="88703"/>
                        <a14:foregroundMark x1="22862" y1="26360" x2="38848" y2="16457"/>
                        <a14:foregroundMark x1="38848" y1="16457" x2="47955" y2="13529"/>
                        <a14:foregroundMark x1="47955" y1="13529" x2="62639" y2="12273"/>
                        <a14:foregroundMark x1="62639" y1="12273" x2="71933" y2="14365"/>
                        <a14:foregroundMark x1="71933" y1="14365" x2="71933" y2="14365"/>
                        <a14:foregroundMark x1="71375" y1="17294" x2="75651" y2="34589"/>
                        <a14:foregroundMark x1="75651" y1="34589" x2="73234" y2="91492"/>
                        <a14:foregroundMark x1="73234" y1="91492" x2="72119" y2="93166"/>
                        <a14:foregroundMark x1="72491" y1="92190" x2="15428" y2="91492"/>
                        <a14:foregroundMark x1="15242" y1="91353" x2="18773" y2="43375"/>
                        <a14:foregroundMark x1="18773" y1="43375" x2="26394" y2="17294"/>
                        <a14:foregroundMark x1="20446" y1="94561" x2="10967" y2="92190"/>
                        <a14:foregroundMark x1="10967" y1="92190" x2="18401" y2="31241"/>
                        <a14:foregroundMark x1="18401" y1="31241" x2="21747" y2="22315"/>
                        <a14:foregroundMark x1="21747" y1="22315" x2="27695" y2="15202"/>
                        <a14:foregroundMark x1="27695" y1="15202" x2="61152" y2="11297"/>
                        <a14:foregroundMark x1="61152" y1="11297" x2="71561" y2="11994"/>
                        <a14:foregroundMark x1="71561" y1="11994" x2="79554" y2="39749"/>
                        <a14:foregroundMark x1="79554" y1="39749" x2="77695" y2="95816"/>
                        <a14:foregroundMark x1="77695" y1="95816" x2="77138" y2="96653"/>
                        <a14:foregroundMark x1="54089" y1="11018" x2="32714" y2="13110"/>
                        <a14:backgroundMark x1="52416" y1="24826" x2="43309" y2="74895"/>
                        <a14:backgroundMark x1="40335" y1="27057" x2="32342" y2="65830"/>
                        <a14:backgroundMark x1="29554" y1="83264" x2="58922" y2="82148"/>
                        <a14:backgroundMark x1="63569" y1="84937" x2="56691" y2="5341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49" t="11073" r="16965" b="5006"/>
          <a:stretch/>
        </p:blipFill>
        <p:spPr bwMode="auto">
          <a:xfrm>
            <a:off x="8263813" y="81565"/>
            <a:ext cx="851003" cy="11520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1395EDA9-E0D6-8EF0-CCF7-36B76AB72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5007" y="2721114"/>
            <a:ext cx="203934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 Neue Light"/>
              </a:rPr>
              <a:t>130.000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F2E012F3-D2B2-A8EB-BB0F-B9C26C85CDF4}"/>
              </a:ext>
            </a:extLst>
          </p:cNvPr>
          <p:cNvCxnSpPr>
            <a:cxnSpLocks/>
          </p:cNvCxnSpPr>
          <p:nvPr/>
        </p:nvCxnSpPr>
        <p:spPr>
          <a:xfrm flipV="1">
            <a:off x="2139928" y="2041976"/>
            <a:ext cx="3955079" cy="46111"/>
          </a:xfrm>
          <a:prstGeom prst="straightConnector1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CC844ECB-56F7-759C-6FCA-8BC65129DBB8}"/>
              </a:ext>
            </a:extLst>
          </p:cNvPr>
          <p:cNvCxnSpPr>
            <a:cxnSpLocks/>
          </p:cNvCxnSpPr>
          <p:nvPr/>
        </p:nvCxnSpPr>
        <p:spPr>
          <a:xfrm flipV="1">
            <a:off x="6480742" y="1997759"/>
            <a:ext cx="1780520" cy="39387"/>
          </a:xfrm>
          <a:prstGeom prst="straightConnector1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È nata una stella">
            <a:extLst>
              <a:ext uri="{FF2B5EF4-FFF2-40B4-BE49-F238E27FC236}">
                <a16:creationId xmlns:a16="http://schemas.microsoft.com/office/drawing/2014/main" id="{1387130F-4E1E-ED6E-B21B-EB886DE6B8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backgroundMark x1="19689" y1="75161" x2="38342" y2="8415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96" t="18195" r="11020" b="26531"/>
          <a:stretch/>
        </p:blipFill>
        <p:spPr bwMode="auto">
          <a:xfrm rot="530937">
            <a:off x="4727408" y="-153939"/>
            <a:ext cx="2717467" cy="255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7B24F7D-275F-8C34-5443-BB98A4DFFE8E}"/>
              </a:ext>
            </a:extLst>
          </p:cNvPr>
          <p:cNvSpPr txBox="1"/>
          <p:nvPr/>
        </p:nvSpPr>
        <p:spPr>
          <a:xfrm>
            <a:off x="1846016" y="349159"/>
            <a:ext cx="4212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</a:rPr>
              <a:t>Laparoscopia</a:t>
            </a:r>
            <a:endParaRPr lang="en-GB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/>
            </a:endParaRPr>
          </a:p>
        </p:txBody>
      </p:sp>
      <p:pic>
        <p:nvPicPr>
          <p:cNvPr id="10" name="Picture 6" descr="U.S. human rights violations – through comics - CGTN">
            <a:extLst>
              <a:ext uri="{FF2B5EF4-FFF2-40B4-BE49-F238E27FC236}">
                <a16:creationId xmlns:a16="http://schemas.microsoft.com/office/drawing/2014/main" id="{8F494EA3-150C-D6DC-76F5-45054D80E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6250" l="10000" r="90000">
                        <a14:foregroundMark x1="43359" y1="96250" x2="43125" y2="87500"/>
                        <a14:foregroundMark x1="33516" y1="55556" x2="34688" y2="64306"/>
                        <a14:foregroundMark x1="35859" y1="62222" x2="28984" y2="61806"/>
                        <a14:backgroundMark x1="60156" y1="28194" x2="85938" y2="43750"/>
                        <a14:backgroundMark x1="28750" y1="10139" x2="17422" y2="68611"/>
                        <a14:backgroundMark x1="17422" y1="68611" x2="17422" y2="69028"/>
                        <a14:backgroundMark x1="32500" y1="69861" x2="23125" y2="63056"/>
                        <a14:backgroundMark x1="40781" y1="82361" x2="20234" y2="76944"/>
                        <a14:backgroundMark x1="15078" y1="85694" x2="33281" y2="92083"/>
                        <a14:backgroundMark x1="33281" y1="92083" x2="36328" y2="86111"/>
                        <a14:backgroundMark x1="64922" y1="86667" x2="79297" y2="77361"/>
                        <a14:backgroundMark x1="79297" y1="77361" x2="79297" y2="77361"/>
                        <a14:backgroundMark x1="53281" y1="98750" x2="51406" y2="99583"/>
                        <a14:backgroundMark x1="41719" y1="99583" x2="51875" y2="98750"/>
                        <a14:backgroundMark x1="30156" y1="65972" x2="30156" y2="65972"/>
                        <a14:backgroundMark x1="29453" y1="64722" x2="30625" y2="64722"/>
                        <a14:backgroundMark x1="30391" y1="56389" x2="29219" y2="55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425" r="31722"/>
          <a:stretch/>
        </p:blipFill>
        <p:spPr bwMode="auto">
          <a:xfrm>
            <a:off x="6560979" y="2744849"/>
            <a:ext cx="2371839" cy="318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F2CE35D-3EBC-0A02-4DF8-3007C8DBEFEF}"/>
              </a:ext>
            </a:extLst>
          </p:cNvPr>
          <p:cNvSpPr txBox="1"/>
          <p:nvPr/>
        </p:nvSpPr>
        <p:spPr>
          <a:xfrm>
            <a:off x="3071596" y="101285"/>
            <a:ext cx="523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/>
              </a:rPr>
              <a:t>CHIRURGIA BARIATRICA</a:t>
            </a:r>
          </a:p>
        </p:txBody>
      </p:sp>
      <p:sp>
        <p:nvSpPr>
          <p:cNvPr id="14" name="Bolla: nuvola 13">
            <a:extLst>
              <a:ext uri="{FF2B5EF4-FFF2-40B4-BE49-F238E27FC236}">
                <a16:creationId xmlns:a16="http://schemas.microsoft.com/office/drawing/2014/main" id="{109CB1E0-9E47-564F-9A68-EEF8E9431837}"/>
              </a:ext>
            </a:extLst>
          </p:cNvPr>
          <p:cNvSpPr/>
          <p:nvPr/>
        </p:nvSpPr>
        <p:spPr>
          <a:xfrm>
            <a:off x="223934" y="110526"/>
            <a:ext cx="2323174" cy="1435456"/>
          </a:xfrm>
          <a:prstGeom prst="cloudCallout">
            <a:avLst>
              <a:gd name="adj1" fmla="val -55901"/>
              <a:gd name="adj2" fmla="val -46059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686F59D-8D33-ABCF-1B37-2299B62BA0BE}"/>
              </a:ext>
            </a:extLst>
          </p:cNvPr>
          <p:cNvSpPr txBox="1"/>
          <p:nvPr/>
        </p:nvSpPr>
        <p:spPr>
          <a:xfrm>
            <a:off x="351719" y="264767"/>
            <a:ext cx="21954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Una vicenda</a:t>
            </a:r>
          </a:p>
          <a:p>
            <a:pPr algn="ctr"/>
            <a:r>
              <a:rPr lang="it-IT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particolare</a:t>
            </a:r>
            <a:endParaRPr lang="en-GB" sz="28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7BF954F-1C82-A903-CF8E-13FBB7145F14}"/>
              </a:ext>
            </a:extLst>
          </p:cNvPr>
          <p:cNvSpPr txBox="1"/>
          <p:nvPr/>
        </p:nvSpPr>
        <p:spPr>
          <a:xfrm>
            <a:off x="3215158" y="756048"/>
            <a:ext cx="46141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/>
              </a:rPr>
              <a:t>DIFFUSIONE</a:t>
            </a:r>
            <a:endParaRPr lang="en-US" alt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07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13" grpId="0"/>
      <p:bldP spid="16" grpId="0"/>
      <p:bldP spid="12" grpId="0"/>
      <p:bldP spid="14" grpId="0" animBg="1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ole">
            <a:extLst>
              <a:ext uri="{FF2B5EF4-FFF2-40B4-BE49-F238E27FC236}">
                <a16:creationId xmlns:a16="http://schemas.microsoft.com/office/drawing/2014/main" id="{4DBAFC0A-2190-A527-42C0-0B583EACE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E3059E3-A534-E91B-BA2B-595AC3460E7A}"/>
              </a:ext>
            </a:extLst>
          </p:cNvPr>
          <p:cNvSpPr/>
          <p:nvPr/>
        </p:nvSpPr>
        <p:spPr>
          <a:xfrm>
            <a:off x="440963" y="-4763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"/>
              </a:rPr>
              <a:t>Perché questo grande balzo?</a:t>
            </a:r>
            <a:endParaRPr lang="it-IT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"/>
            </a:endParaRPr>
          </a:p>
        </p:txBody>
      </p:sp>
      <p:pic>
        <p:nvPicPr>
          <p:cNvPr id="7179" name="Picture 4">
            <a:extLst>
              <a:ext uri="{FF2B5EF4-FFF2-40B4-BE49-F238E27FC236}">
                <a16:creationId xmlns:a16="http://schemas.microsoft.com/office/drawing/2014/main" id="{CDD15999-3012-997F-41DD-E3ACF976E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11073" r="16965" b="5006"/>
          <a:stretch>
            <a:fillRect/>
          </a:stretch>
        </p:blipFill>
        <p:spPr bwMode="auto">
          <a:xfrm>
            <a:off x="222250" y="215900"/>
            <a:ext cx="7048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MiniMizer – Covimed">
            <a:extLst>
              <a:ext uri="{FF2B5EF4-FFF2-40B4-BE49-F238E27FC236}">
                <a16:creationId xmlns:a16="http://schemas.microsoft.com/office/drawing/2014/main" id="{73D3A6D5-4E1A-4147-BF29-CBF483B7B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111" y="4502177"/>
            <a:ext cx="4183632" cy="313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C0BC2E5-58B8-C522-D9C8-A7BB47B928E7}"/>
              </a:ext>
            </a:extLst>
          </p:cNvPr>
          <p:cNvSpPr txBox="1"/>
          <p:nvPr/>
        </p:nvSpPr>
        <p:spPr>
          <a:xfrm>
            <a:off x="1998457" y="4461933"/>
            <a:ext cx="3744912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Tecnica semplice (</a:t>
            </a:r>
            <a:r>
              <a:rPr lang="it-IT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banding</a:t>
            </a: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A7D1D84-51E2-0D42-D1C1-B9562357EDB3}"/>
              </a:ext>
            </a:extLst>
          </p:cNvPr>
          <p:cNvSpPr txBox="1"/>
          <p:nvPr/>
        </p:nvSpPr>
        <p:spPr>
          <a:xfrm>
            <a:off x="2787004" y="5747875"/>
            <a:ext cx="222595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compliance </a:t>
            </a:r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Chirurgo</a:t>
            </a:r>
            <a:endParaRPr lang="it-IT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Freccia bidirezionale verticale 8">
            <a:extLst>
              <a:ext uri="{FF2B5EF4-FFF2-40B4-BE49-F238E27FC236}">
                <a16:creationId xmlns:a16="http://schemas.microsoft.com/office/drawing/2014/main" id="{0C9A66CF-E1D6-1205-FA9E-891945E6F47E}"/>
              </a:ext>
            </a:extLst>
          </p:cNvPr>
          <p:cNvSpPr/>
          <p:nvPr/>
        </p:nvSpPr>
        <p:spPr>
          <a:xfrm>
            <a:off x="3750025" y="5388578"/>
            <a:ext cx="289201" cy="443346"/>
          </a:xfrm>
          <a:prstGeom prst="upDownArrow">
            <a:avLst/>
          </a:prstGeom>
          <a:solidFill>
            <a:srgbClr val="C000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CAA2C3-763C-B226-681E-D095F4B67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11073" r="16965" b="5006"/>
          <a:stretch>
            <a:fillRect/>
          </a:stretch>
        </p:blipFill>
        <p:spPr bwMode="auto">
          <a:xfrm>
            <a:off x="6879402" y="4364077"/>
            <a:ext cx="1163490" cy="157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85A4C61-57A4-880E-B729-F65A27C83675}"/>
              </a:ext>
            </a:extLst>
          </p:cNvPr>
          <p:cNvSpPr/>
          <p:nvPr/>
        </p:nvSpPr>
        <p:spPr>
          <a:xfrm>
            <a:off x="5046218" y="4450071"/>
            <a:ext cx="4897437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Miniinvasività</a:t>
            </a:r>
            <a:endParaRPr lang="it-IT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eaLnBrk="1" hangingPunct="1">
              <a:defRPr/>
            </a:pPr>
            <a:r>
              <a:rPr lang="it-IT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(laparoscopia)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C50DBB8-F90A-63B5-197F-3DF2104B5721}"/>
              </a:ext>
            </a:extLst>
          </p:cNvPr>
          <p:cNvSpPr txBox="1"/>
          <p:nvPr/>
        </p:nvSpPr>
        <p:spPr>
          <a:xfrm>
            <a:off x="6507647" y="5772976"/>
            <a:ext cx="224842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it-IT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Compliance</a:t>
            </a:r>
            <a:r>
              <a:rPr lang="it-IT" sz="4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Paziente</a:t>
            </a:r>
            <a:endParaRPr lang="it-IT" sz="2800" b="1" dirty="0">
              <a:latin typeface="Comic Sans MS" panose="030F0702030302020204" pitchFamily="66" charset="0"/>
            </a:endParaRPr>
          </a:p>
        </p:txBody>
      </p:sp>
      <p:sp>
        <p:nvSpPr>
          <p:cNvPr id="12" name="Freccia bidirezionale verticale 11">
            <a:extLst>
              <a:ext uri="{FF2B5EF4-FFF2-40B4-BE49-F238E27FC236}">
                <a16:creationId xmlns:a16="http://schemas.microsoft.com/office/drawing/2014/main" id="{665758B2-B3FE-8733-ADE1-62E74D549A2A}"/>
              </a:ext>
            </a:extLst>
          </p:cNvPr>
          <p:cNvSpPr/>
          <p:nvPr/>
        </p:nvSpPr>
        <p:spPr>
          <a:xfrm>
            <a:off x="7410683" y="5344003"/>
            <a:ext cx="289200" cy="400607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  <p:bldP spid="7" grpId="0"/>
      <p:bldP spid="10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3CA09-3334-24BA-9842-3911885E4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82457DBB-D282-8058-7E45-97D74A973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79" b="92991" l="3427" r="35081">
                        <a14:foregroundMark x1="28528" y1="28271" x2="25202" y2="83645"/>
                        <a14:foregroundMark x1="24798" y1="47897" x2="24093" y2="66355"/>
                        <a14:foregroundMark x1="22077" y1="92290" x2="25403" y2="93224"/>
                        <a14:foregroundMark x1="4032" y1="90888" x2="7560" y2="90888"/>
                        <a14:foregroundMark x1="3427" y1="66355" x2="3427" y2="74065"/>
                        <a14:foregroundMark x1="10585" y1="47897" x2="13407" y2="5280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0993"/>
          <a:stretch/>
        </p:blipFill>
        <p:spPr bwMode="auto">
          <a:xfrm>
            <a:off x="-48199" y="1165138"/>
            <a:ext cx="3566824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D3C03421-B7D8-233A-BE72-911EE6728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3" b="91355" l="1815" r="16633">
                        <a14:foregroundMark x1="3327" y1="90187" x2="9879" y2="9135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462"/>
          <a:stretch/>
        </p:blipFill>
        <p:spPr bwMode="auto">
          <a:xfrm>
            <a:off x="40106" y="960107"/>
            <a:ext cx="1695107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6FDD8F97-9205-85FF-696F-EA0CA86202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79" b="96262" l="5544" r="51411">
                        <a14:foregroundMark x1="41835" y1="94860" x2="47278" y2="96262"/>
                        <a14:foregroundMark x1="40927" y1="96262" x2="40927" y2="96262"/>
                        <a14:foregroundMark x1="46169" y1="22430" x2="45060" y2="57009"/>
                        <a14:foregroundMark x1="50504" y1="40888" x2="51411" y2="4696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3333"/>
          <a:stretch/>
        </p:blipFill>
        <p:spPr bwMode="auto">
          <a:xfrm>
            <a:off x="88767" y="956483"/>
            <a:ext cx="518160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AB5144C0-A932-7713-F592-A043B93DB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9" b="96028" l="7460" r="74798">
                        <a14:foregroundMark x1="67137" y1="9112" x2="65423" y2="89252"/>
                        <a14:foregroundMark x1="74899" y1="33879" x2="73286" y2="53271"/>
                        <a14:foregroundMark x1="63508" y1="96028" x2="68750" y2="96028"/>
                        <a14:foregroundMark x1="69254" y1="10280" x2="69254" y2="22430"/>
                        <a14:foregroundMark x1="63609" y1="71495" x2="64012" y2="750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25"/>
          <a:stretch/>
        </p:blipFill>
        <p:spPr bwMode="auto">
          <a:xfrm>
            <a:off x="87068" y="999149"/>
            <a:ext cx="7038623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B2642890-09C5-BB24-9DAD-BEDD9F51B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74" b="94393" l="9980" r="96573">
                        <a14:foregroundMark x1="89516" y1="5607" x2="88911" y2="65654"/>
                        <a14:foregroundMark x1="91431" y1="11682" x2="91935" y2="19860"/>
                        <a14:foregroundMark x1="91633" y1="22664" x2="90625" y2="45794"/>
                        <a14:foregroundMark x1="96573" y1="30607" x2="95665" y2="53738"/>
                        <a14:foregroundMark x1="84073" y1="89720" x2="89113" y2="9439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709" y="1068824"/>
            <a:ext cx="9215942" cy="4473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EC250C48-0BB1-1E70-CA58-A48374D39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6380" y="5329247"/>
            <a:ext cx="10470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 dirty="0">
                <a:solidFill>
                  <a:srgbClr val="00FF00"/>
                </a:solidFill>
                <a:effectLst/>
                <a:latin typeface="Tempus Sans ITC" pitchFamily="82" charset="0"/>
              </a:rPr>
              <a:t>Homo</a:t>
            </a:r>
          </a:p>
          <a:p>
            <a:r>
              <a:rPr lang="it-IT" altLang="it-IT" sz="2400" b="1" dirty="0" err="1">
                <a:solidFill>
                  <a:srgbClr val="00FF00"/>
                </a:solidFill>
                <a:effectLst/>
                <a:latin typeface="Tempus Sans ITC" pitchFamily="82" charset="0"/>
              </a:rPr>
              <a:t>Abilis</a:t>
            </a:r>
            <a:endParaRPr lang="it-IT" altLang="it-IT" sz="2400" b="1" dirty="0">
              <a:solidFill>
                <a:srgbClr val="00FF00"/>
              </a:solidFill>
              <a:effectLst/>
              <a:latin typeface="Tempus Sans ITC" pitchFamily="82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78BA5B53-456B-1D26-A19D-4DC4BB905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3524" y="5329247"/>
            <a:ext cx="11015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 dirty="0">
                <a:solidFill>
                  <a:srgbClr val="00FF00"/>
                </a:solidFill>
                <a:effectLst/>
                <a:latin typeface="Tempus Sans ITC" pitchFamily="82" charset="0"/>
              </a:rPr>
              <a:t>Homo</a:t>
            </a:r>
          </a:p>
          <a:p>
            <a:r>
              <a:rPr lang="it-IT" altLang="it-IT" sz="2400" b="1" dirty="0">
                <a:solidFill>
                  <a:srgbClr val="00FF00"/>
                </a:solidFill>
                <a:effectLst/>
                <a:latin typeface="Tempus Sans ITC" pitchFamily="82" charset="0"/>
              </a:rPr>
              <a:t>Sapiens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E602F87-C078-21E9-D262-307C7E0B2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024" y="5343662"/>
            <a:ext cx="11176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 dirty="0">
                <a:solidFill>
                  <a:srgbClr val="00FF00"/>
                </a:solidFill>
                <a:effectLst/>
                <a:latin typeface="Tempus Sans ITC" pitchFamily="82" charset="0"/>
              </a:rPr>
              <a:t>Homo</a:t>
            </a:r>
          </a:p>
          <a:p>
            <a:r>
              <a:rPr lang="it-IT" altLang="it-IT" sz="2400" b="1" dirty="0" err="1">
                <a:solidFill>
                  <a:srgbClr val="00FF00"/>
                </a:solidFill>
                <a:effectLst/>
                <a:latin typeface="Tempus Sans ITC" pitchFamily="82" charset="0"/>
              </a:rPr>
              <a:t>Erectus</a:t>
            </a:r>
            <a:endParaRPr lang="it-IT" altLang="it-IT" sz="2400" b="1" dirty="0">
              <a:solidFill>
                <a:srgbClr val="00FF00"/>
              </a:solidFill>
              <a:effectLst/>
              <a:latin typeface="Tempus Sans ITC" pitchFamily="82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4552164C-C8AC-5A27-F63A-F3377E8BA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0" y="5317840"/>
            <a:ext cx="148790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 dirty="0" err="1">
                <a:solidFill>
                  <a:srgbClr val="00FF00"/>
                </a:solidFill>
                <a:effectLst/>
                <a:latin typeface="Tempus Sans ITC" pitchFamily="82" charset="0"/>
              </a:rPr>
              <a:t>Anthropo</a:t>
            </a:r>
            <a:endParaRPr lang="it-IT" altLang="it-IT" sz="2400" b="1" dirty="0">
              <a:solidFill>
                <a:srgbClr val="00FF00"/>
              </a:solidFill>
              <a:effectLst/>
              <a:latin typeface="Tempus Sans ITC" pitchFamily="82" charset="0"/>
            </a:endParaRPr>
          </a:p>
          <a:p>
            <a:r>
              <a:rPr lang="it-IT" altLang="it-IT" sz="2400" b="1" dirty="0" err="1">
                <a:solidFill>
                  <a:srgbClr val="00FF00"/>
                </a:solidFill>
                <a:effectLst/>
                <a:latin typeface="Tempus Sans ITC" pitchFamily="82" charset="0"/>
              </a:rPr>
              <a:t>pithecus</a:t>
            </a:r>
            <a:endParaRPr lang="it-IT" altLang="it-IT" sz="2400" b="1" dirty="0">
              <a:solidFill>
                <a:srgbClr val="00FF00"/>
              </a:solidFill>
              <a:effectLst/>
              <a:latin typeface="Tempus Sans ITC" pitchFamily="82" charset="0"/>
            </a:endParaRPr>
          </a:p>
          <a:p>
            <a:r>
              <a:rPr lang="it-IT" altLang="it-IT" sz="2400" b="1" dirty="0" err="1">
                <a:solidFill>
                  <a:srgbClr val="00FF00"/>
                </a:solidFill>
                <a:effectLst/>
                <a:latin typeface="Tempus Sans ITC" pitchFamily="82" charset="0"/>
              </a:rPr>
              <a:t>Afarensis</a:t>
            </a:r>
            <a:endParaRPr lang="it-IT" altLang="it-IT" sz="2400" b="1" dirty="0">
              <a:solidFill>
                <a:srgbClr val="00FF00"/>
              </a:solidFill>
              <a:effectLst/>
              <a:latin typeface="Tempus Sans ITC" pitchFamily="82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86D05E2-782C-6D33-3706-1F88A77DED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9389" y="5336889"/>
            <a:ext cx="210506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2400" b="1" dirty="0">
                <a:solidFill>
                  <a:srgbClr val="00FF00"/>
                </a:solidFill>
                <a:effectLst/>
                <a:latin typeface="Tempus Sans ITC" pitchFamily="82" charset="0"/>
              </a:rPr>
              <a:t>Homo</a:t>
            </a:r>
          </a:p>
          <a:p>
            <a:pPr algn="ctr"/>
            <a:r>
              <a:rPr lang="it-IT" altLang="it-IT" sz="2400" b="1" dirty="0">
                <a:solidFill>
                  <a:srgbClr val="00FF00"/>
                </a:solidFill>
                <a:effectLst/>
                <a:latin typeface="Tempus Sans ITC" pitchFamily="82" charset="0"/>
              </a:rPr>
              <a:t>Sapiens </a:t>
            </a:r>
            <a:r>
              <a:rPr lang="it-IT" altLang="it-IT" sz="2400" b="1" dirty="0" err="1">
                <a:solidFill>
                  <a:srgbClr val="00FF00"/>
                </a:solidFill>
                <a:effectLst/>
                <a:latin typeface="Tempus Sans ITC" pitchFamily="82" charset="0"/>
              </a:rPr>
              <a:t>sapiens</a:t>
            </a:r>
            <a:endParaRPr lang="it-IT" altLang="it-IT" sz="2400" b="1" dirty="0">
              <a:solidFill>
                <a:srgbClr val="00FF00"/>
              </a:solidFill>
              <a:effectLst/>
              <a:latin typeface="Tempus Sans ITC" pitchFamily="82" charset="0"/>
            </a:endParaRPr>
          </a:p>
          <a:p>
            <a:pPr algn="ctr"/>
            <a:r>
              <a:rPr lang="it-IT" altLang="it-IT" sz="2400" b="1" dirty="0" err="1">
                <a:solidFill>
                  <a:srgbClr val="00FF00"/>
                </a:solidFill>
                <a:latin typeface="Tempus Sans ITC" pitchFamily="82" charset="0"/>
              </a:rPr>
              <a:t>Laparoscopicus</a:t>
            </a:r>
            <a:endParaRPr lang="it-IT" altLang="it-IT" sz="2400" b="1" dirty="0">
              <a:solidFill>
                <a:srgbClr val="00FF00"/>
              </a:solidFill>
              <a:effectLst/>
              <a:latin typeface="Tempus Sans ITC" pitchFamily="82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96D2D181-D3DE-AEF5-A5FC-621D35135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5" b="37308" l="211" r="64346">
                        <a14:foregroundMark x1="50527" y1="9994" x2="57595" y2="1022"/>
                        <a14:foregroundMark x1="51266" y1="12436" x2="60970" y2="9483"/>
                        <a14:foregroundMark x1="62236" y1="24929" x2="62658" y2="9597"/>
                        <a14:foregroundMark x1="63397" y1="8688" x2="62447" y2="1391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08" t="7680" r="71576" b="63082"/>
          <a:stretch/>
        </p:blipFill>
        <p:spPr bwMode="auto">
          <a:xfrm rot="5400000">
            <a:off x="739429" y="-1267974"/>
            <a:ext cx="1012525" cy="3411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24D080DA-C830-4D03-0E1B-DFA44E218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549" y="-26909"/>
            <a:ext cx="8074729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altLang="it-IT" sz="7200" dirty="0">
                <a:solidFill>
                  <a:schemeClr val="hlink"/>
                </a:solidFill>
                <a:latin typeface="Helvetica "/>
              </a:rPr>
              <a:t>PREVISIONI</a:t>
            </a:r>
            <a:endParaRPr lang="it-IT" altLang="it-IT" sz="7200" dirty="0">
              <a:solidFill>
                <a:schemeClr val="hlink"/>
              </a:solidFill>
              <a:effectLst/>
              <a:latin typeface="Helvetica 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994F3FA-1669-3E89-0634-A31562DD27E2}"/>
              </a:ext>
            </a:extLst>
          </p:cNvPr>
          <p:cNvSpPr txBox="1"/>
          <p:nvPr/>
        </p:nvSpPr>
        <p:spPr>
          <a:xfrm>
            <a:off x="1419276" y="6066091"/>
            <a:ext cx="5871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chemeClr val="bg1">
                    <a:lumMod val="95000"/>
                  </a:schemeClr>
                </a:solidFill>
                <a:latin typeface="Helvetica "/>
              </a:rPr>
              <a:t>DARWIN    RIVISITATO  </a:t>
            </a:r>
            <a:endParaRPr lang="en-GB" sz="4000" dirty="0">
              <a:solidFill>
                <a:schemeClr val="bg1">
                  <a:lumMod val="95000"/>
                </a:schemeClr>
              </a:solidFill>
              <a:latin typeface="Helvetica 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40F4782-2229-1FF4-43C8-1FEE66C6747F}"/>
              </a:ext>
            </a:extLst>
          </p:cNvPr>
          <p:cNvSpPr txBox="1"/>
          <p:nvPr/>
        </p:nvSpPr>
        <p:spPr>
          <a:xfrm>
            <a:off x="3906897" y="-62691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Helvetica "/>
              </a:rPr>
              <a:t>Sulle ali dell’entusiasmo</a:t>
            </a:r>
            <a:endParaRPr lang="en-GB" dirty="0">
              <a:solidFill>
                <a:schemeClr val="bg1"/>
              </a:solidFill>
              <a:latin typeface="Helvetica "/>
            </a:endParaRPr>
          </a:p>
        </p:txBody>
      </p:sp>
    </p:spTree>
    <p:extLst>
      <p:ext uri="{BB962C8B-B14F-4D97-AF65-F5344CB8AC3E}">
        <p14:creationId xmlns:p14="http://schemas.microsoft.com/office/powerpoint/2010/main" val="409458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2BFABD46-1EB2-6565-BBF6-71613C1C9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46" b="97664" l="3831" r="96875">
                        <a14:foregroundMark x1="11996" y1="46729" x2="10585" y2="78505"/>
                        <a14:foregroundMark x1="10585" y1="78505" x2="9778" y2="82243"/>
                        <a14:foregroundMark x1="5343" y1="66121" x2="6754" y2="87150"/>
                        <a14:foregroundMark x1="6754" y1="87150" x2="6552" y2="89019"/>
                        <a14:foregroundMark x1="3831" y1="90421" x2="6653" y2="92290"/>
                        <a14:foregroundMark x1="27117" y1="27570" x2="24194" y2="92290"/>
                        <a14:foregroundMark x1="45363" y1="13084" x2="45363" y2="57243"/>
                        <a14:foregroundMark x1="45363" y1="57243" x2="42137" y2="91822"/>
                        <a14:foregroundMark x1="67540" y1="9579" x2="70665" y2="19626"/>
                        <a14:foregroundMark x1="65020" y1="90421" x2="66028" y2="93458"/>
                        <a14:foregroundMark x1="74350" y1="37378" x2="73286" y2="47430"/>
                        <a14:foregroundMark x1="40827" y1="96495" x2="43649" y2="97897"/>
                        <a14:foregroundMark x1="90927" y1="9579" x2="88609" y2="59813"/>
                        <a14:foregroundMark x1="93347" y1="45794" x2="95262" y2="44860"/>
                        <a14:foregroundMark x1="96774" y1="32944" x2="96774" y2="44860"/>
                        <a14:foregroundMark x1="96875" y1="29673" x2="96875" y2="32710"/>
                        <a14:foregroundMark x1="94556" y1="51402" x2="96774" y2="56542"/>
                        <a14:foregroundMark x1="75202" y1="32944" x2="74597" y2="35514"/>
                        <a14:backgroundMark x1="74254" y1="35117" x2="74294" y2="37383"/>
                        <a14:backgroundMark x1="74093" y1="25935" x2="74196" y2="31780"/>
                        <a14:backgroundMark x1="93649" y1="49766" x2="93811" y2="52759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9824"/>
            <a:ext cx="6419093" cy="311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E1EAE5-C333-959D-188F-F517092CAB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659" b="64311" l="5609" r="98077">
                        <a14:foregroundMark x1="49359" y1="38586" x2="47917" y2="38123"/>
                        <a14:foregroundMark x1="98237" y1="43453" x2="85417" y2="47625"/>
                        <a14:foregroundMark x1="5609" y1="52260" x2="8814" y2="52839"/>
                        <a14:foregroundMark x1="61218" y1="64311" x2="57853" y2="63731"/>
                        <a14:foregroundMark x1="46635" y1="38355" x2="41827" y2="37659"/>
                        <a14:backgroundMark x1="12019" y1="44844" x2="5449" y2="4658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794" b="32512"/>
          <a:stretch/>
        </p:blipFill>
        <p:spPr bwMode="auto">
          <a:xfrm rot="16200000">
            <a:off x="4958017" y="2308418"/>
            <a:ext cx="4874665" cy="243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id="{9C57CD40-FB50-24EA-3DBF-3AE30F7CE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2879" y="-13324"/>
            <a:ext cx="6665004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altLang="it-IT" sz="7200" dirty="0">
                <a:solidFill>
                  <a:schemeClr val="hlink"/>
                </a:solidFill>
                <a:latin typeface="Helvetica" panose="020B0604020202020204"/>
                <a:cs typeface="Helvetica" panose="020B0604020202020204"/>
              </a:rPr>
              <a:t>R</a:t>
            </a:r>
            <a:r>
              <a:rPr lang="it-IT" altLang="it-IT" sz="7200" dirty="0">
                <a:solidFill>
                  <a:schemeClr val="hlink"/>
                </a:solidFill>
                <a:effectLst/>
                <a:latin typeface="Helvetica" panose="020B0604020202020204"/>
                <a:cs typeface="Helvetica" panose="020B0604020202020204"/>
              </a:rPr>
              <a:t>EALT</a:t>
            </a:r>
            <a:r>
              <a:rPr lang="it-IT" altLang="it-IT" sz="7200" dirty="0">
                <a:solidFill>
                  <a:schemeClr val="hlink"/>
                </a:solidFill>
                <a:latin typeface="Helvetica" panose="020B0604020202020204"/>
                <a:cs typeface="Helvetica" panose="020B0604020202020204"/>
              </a:rPr>
              <a:t>A’  2025</a:t>
            </a:r>
            <a:endParaRPr lang="it-IT" altLang="it-IT" sz="7200" dirty="0">
              <a:solidFill>
                <a:schemeClr val="hlink"/>
              </a:solidFill>
              <a:effectLst/>
              <a:latin typeface="Helvetica" panose="020B0604020202020204"/>
              <a:cs typeface="Helvetica" panose="020B0604020202020204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63BE5A3F-61B4-F607-A64C-AE5F3C81C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6" b="90000" l="9952" r="89928">
                        <a14:foregroundMark x1="55516" y1="4474" x2="42206" y2="23816"/>
                        <a14:foregroundMark x1="61511" y1="6053" x2="80336" y2="15658"/>
                        <a14:foregroundMark x1="40168" y1="18816" x2="38129" y2="26842"/>
                        <a14:foregroundMark x1="40048" y1="65921" x2="15468" y2="88421"/>
                        <a14:foregroundMark x1="20264" y1="87105" x2="87650" y2="89474"/>
                        <a14:foregroundMark x1="71223" y1="61184" x2="87890" y2="81842"/>
                        <a14:foregroundMark x1="88489" y1="79211" x2="89808" y2="79737"/>
                        <a14:foregroundMark x1="52518" y1="6447" x2="44125" y2="13158"/>
                        <a14:foregroundMark x1="45923" y1="9605" x2="44484" y2="12237"/>
                        <a14:foregroundMark x1="80695" y1="16974" x2="82854" y2="2684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24898" r="7328" b="53213"/>
          <a:stretch/>
        </p:blipFill>
        <p:spPr bwMode="auto">
          <a:xfrm>
            <a:off x="-1138141" y="11979"/>
            <a:ext cx="4635104" cy="126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EC572B50-C0A9-F699-85D8-092E3C85C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4199" y="5724074"/>
            <a:ext cx="14927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400" b="1" dirty="0">
                <a:solidFill>
                  <a:srgbClr val="00FF00"/>
                </a:solidFill>
                <a:effectLst/>
                <a:latin typeface="Tempus Sans ITC" pitchFamily="82" charset="0"/>
              </a:rPr>
              <a:t>Homo (?)</a:t>
            </a:r>
          </a:p>
          <a:p>
            <a:r>
              <a:rPr lang="it-IT" altLang="it-IT" sz="2400" b="1" dirty="0" err="1">
                <a:solidFill>
                  <a:srgbClr val="00FF00"/>
                </a:solidFill>
                <a:effectLst/>
                <a:latin typeface="Tempus Sans ITC" pitchFamily="82" charset="0"/>
              </a:rPr>
              <a:t>Roboticus</a:t>
            </a:r>
            <a:endParaRPr lang="it-IT" altLang="it-IT" sz="2400" b="1" dirty="0">
              <a:solidFill>
                <a:srgbClr val="00FF00"/>
              </a:solidFill>
              <a:effectLst/>
              <a:latin typeface="Tempus Sans ITC" pitchFamily="8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508C094-4D2B-2925-FDD8-27771F8AC191}"/>
              </a:ext>
            </a:extLst>
          </p:cNvPr>
          <p:cNvSpPr txBox="1"/>
          <p:nvPr/>
        </p:nvSpPr>
        <p:spPr>
          <a:xfrm>
            <a:off x="718754" y="5813102"/>
            <a:ext cx="6556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>
                <a:solidFill>
                  <a:schemeClr val="bg1">
                    <a:lumMod val="95000"/>
                  </a:schemeClr>
                </a:solidFill>
                <a:latin typeface="Helvetica "/>
              </a:rPr>
              <a:t>DARWIN    </a:t>
            </a:r>
            <a:r>
              <a:rPr lang="it-IT" sz="4000" dirty="0">
                <a:solidFill>
                  <a:srgbClr val="00FF30"/>
                </a:solidFill>
                <a:latin typeface="Helvetica "/>
              </a:rPr>
              <a:t>RI</a:t>
            </a:r>
            <a:r>
              <a:rPr lang="it-IT" sz="4000" dirty="0">
                <a:solidFill>
                  <a:schemeClr val="bg1">
                    <a:lumMod val="95000"/>
                  </a:schemeClr>
                </a:solidFill>
                <a:latin typeface="Helvetica "/>
              </a:rPr>
              <a:t>-RIVISITATO  </a:t>
            </a:r>
            <a:endParaRPr lang="en-GB" sz="4000" dirty="0">
              <a:solidFill>
                <a:schemeClr val="bg1">
                  <a:lumMod val="95000"/>
                </a:schemeClr>
              </a:solidFill>
              <a:latin typeface="Helvetica 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B89F0BF-FA72-41CE-176B-B4AD674ED9BD}"/>
              </a:ext>
            </a:extLst>
          </p:cNvPr>
          <p:cNvSpPr txBox="1"/>
          <p:nvPr/>
        </p:nvSpPr>
        <p:spPr>
          <a:xfrm>
            <a:off x="3996959" y="929430"/>
            <a:ext cx="23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Helvetica" panose="020B0604020202020204"/>
                <a:cs typeface="Helvetica" panose="020B0604020202020204"/>
              </a:rPr>
              <a:t>L’evoluzione continua</a:t>
            </a:r>
            <a:endParaRPr lang="en-GB" dirty="0">
              <a:solidFill>
                <a:schemeClr val="bg1"/>
              </a:solidFill>
              <a:latin typeface="Helvetica" panose="020B0604020202020204"/>
              <a:cs typeface="Helvetica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371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C3AFE81-D213-6237-3D3C-0CAF2F1BE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26" b="90000" l="9952" r="89928">
                        <a14:foregroundMark x1="55516" y1="4474" x2="42206" y2="23816"/>
                        <a14:foregroundMark x1="61511" y1="6053" x2="80336" y2="15658"/>
                        <a14:foregroundMark x1="40168" y1="18816" x2="38129" y2="26842"/>
                        <a14:foregroundMark x1="40048" y1="65921" x2="15468" y2="88421"/>
                        <a14:foregroundMark x1="20264" y1="87105" x2="87650" y2="89474"/>
                        <a14:foregroundMark x1="71223" y1="61184" x2="87890" y2="81842"/>
                        <a14:foregroundMark x1="88489" y1="79211" x2="89808" y2="79737"/>
                        <a14:foregroundMark x1="52518" y1="6447" x2="44125" y2="13158"/>
                        <a14:foregroundMark x1="45923" y1="9605" x2="44484" y2="12237"/>
                        <a14:foregroundMark x1="80695" y1="16974" x2="82854" y2="2684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24898" r="7328" b="53213"/>
          <a:stretch/>
        </p:blipFill>
        <p:spPr bwMode="auto">
          <a:xfrm>
            <a:off x="-1138141" y="11979"/>
            <a:ext cx="4635104" cy="126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Laparoscopic vs. Robotic - YouTube">
            <a:extLst>
              <a:ext uri="{FF2B5EF4-FFF2-40B4-BE49-F238E27FC236}">
                <a16:creationId xmlns:a16="http://schemas.microsoft.com/office/drawing/2014/main" id="{1F1A3C19-5939-C664-CDE1-97D092567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4393"/>
            <a:ext cx="9922894" cy="558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nd drawn young doctor covers his face with his hands.  The cartoon doctor is tired of working. Depression on the background of  fatigue. Color vector illustration on an isolated">
            <a:extLst>
              <a:ext uri="{FF2B5EF4-FFF2-40B4-BE49-F238E27FC236}">
                <a16:creationId xmlns:a16="http://schemas.microsoft.com/office/drawing/2014/main" id="{7990B9F1-F1C6-7FAE-BAC2-1566F0DE2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44" b="96645" l="9744" r="89776">
                        <a14:foregroundMark x1="37380" y1="90096" x2="23323" y2="90895"/>
                        <a14:foregroundMark x1="29073" y1="96326" x2="34824" y2="96645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077" y="3440512"/>
            <a:ext cx="3429774" cy="342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lla: nuvola 5">
            <a:extLst>
              <a:ext uri="{FF2B5EF4-FFF2-40B4-BE49-F238E27FC236}">
                <a16:creationId xmlns:a16="http://schemas.microsoft.com/office/drawing/2014/main" id="{2C46A99E-1102-4C6E-711E-B3319ED37045}"/>
              </a:ext>
            </a:extLst>
          </p:cNvPr>
          <p:cNvSpPr/>
          <p:nvPr/>
        </p:nvSpPr>
        <p:spPr>
          <a:xfrm>
            <a:off x="7256759" y="2668285"/>
            <a:ext cx="1631981" cy="1606951"/>
          </a:xfrm>
          <a:prstGeom prst="cloudCallout">
            <a:avLst>
              <a:gd name="adj1" fmla="val -40141"/>
              <a:gd name="adj2" fmla="val 85216"/>
            </a:avLst>
          </a:prstGeom>
          <a:solidFill>
            <a:srgbClr val="67ACD6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58" name="Picture 10" descr="surgery clipart - Clip Art Library">
            <a:extLst>
              <a:ext uri="{FF2B5EF4-FFF2-40B4-BE49-F238E27FC236}">
                <a16:creationId xmlns:a16="http://schemas.microsoft.com/office/drawing/2014/main" id="{4FC135B1-26AB-44C9-54D3-FB5265574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53" b="99649" l="4295" r="98409">
                        <a14:foregroundMark x1="23171" y1="6413" x2="47773" y2="27655"/>
                        <a14:foregroundMark x1="47773" y1="27655" x2="51962" y2="42936"/>
                        <a14:foregroundMark x1="51962" y1="42936" x2="51962" y2="42936"/>
                        <a14:foregroundMark x1="49947" y1="4459" x2="11665" y2="12625"/>
                        <a14:foregroundMark x1="11294" y1="21944" x2="17020" y2="4108"/>
                        <a14:foregroundMark x1="13733" y1="18086" x2="28950" y2="18487"/>
                        <a14:foregroundMark x1="9650" y1="19639" x2="9226" y2="5661"/>
                        <a14:foregroundMark x1="9226" y1="5661" x2="38812" y2="4108"/>
                        <a14:foregroundMark x1="44592" y1="3707" x2="12619" y2="1854"/>
                        <a14:foregroundMark x1="12619" y1="1854" x2="12089" y2="1353"/>
                        <a14:foregroundMark x1="62248" y1="35972" x2="40456" y2="43737"/>
                        <a14:foregroundMark x1="10445" y1="21192" x2="5514" y2="11072"/>
                        <a14:foregroundMark x1="24019" y1="64329" x2="27731" y2="79459"/>
                        <a14:foregroundMark x1="97243" y1="88427" x2="7741" y2="94790"/>
                        <a14:foregroundMark x1="7741" y1="94790" x2="5938" y2="94238"/>
                        <a14:foregroundMark x1="19088" y1="56964" x2="28155" y2="84920"/>
                        <a14:foregroundMark x1="32238" y1="60070" x2="30488" y2="87275"/>
                        <a14:foregroundMark x1="30488" y1="87275" x2="30170" y2="87625"/>
                        <a14:foregroundMark x1="18240" y1="64729" x2="43372" y2="88427"/>
                        <a14:foregroundMark x1="33086" y1="55010" x2="36744" y2="81814"/>
                        <a14:foregroundMark x1="1007" y1="85321" x2="18346" y2="92485"/>
                        <a14:foregroundMark x1="18346" y1="92485" x2="47402" y2="96092"/>
                        <a14:foregroundMark x1="47402" y1="96092" x2="59385" y2="95040"/>
                        <a14:foregroundMark x1="98462" y1="81413" x2="82821" y2="99699"/>
                        <a14:foregroundMark x1="4295" y1="81012" x2="17444" y2="86473"/>
                        <a14:foregroundMark x1="7953" y1="97345" x2="90827" y2="99198"/>
                        <a14:foregroundMark x1="90827" y1="99198" x2="93955" y2="98547"/>
                        <a14:foregroundMark x1="66808" y1="82565" x2="56098" y2="88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59" y="2757135"/>
            <a:ext cx="1358842" cy="143806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7435C898-BF9C-4FD5-A454-93678D145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8474" y="4183756"/>
            <a:ext cx="388760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it-IT" sz="5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Laparoscopia</a:t>
            </a:r>
          </a:p>
          <a:p>
            <a:pPr algn="ctr"/>
            <a:r>
              <a:rPr lang="it-IT" altLang="it-IT" sz="5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</a:rPr>
              <a:t>robotica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217324-0CF7-0CD5-E7D0-F2F3BDE8339E}"/>
              </a:ext>
            </a:extLst>
          </p:cNvPr>
          <p:cNvSpPr txBox="1"/>
          <p:nvPr/>
        </p:nvSpPr>
        <p:spPr>
          <a:xfrm>
            <a:off x="3027891" y="0"/>
            <a:ext cx="60324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7200" dirty="0">
                <a:solidFill>
                  <a:srgbClr val="0063D2"/>
                </a:solidFill>
                <a:latin typeface="Helvetica" panose="020B0604020202020204"/>
                <a:cs typeface="Helvetica" panose="020B0604020202020204"/>
              </a:rPr>
              <a:t>DOVE SIAMO</a:t>
            </a:r>
            <a:endParaRPr lang="en-GB" sz="7200" dirty="0">
              <a:solidFill>
                <a:srgbClr val="0063D2"/>
              </a:solidFill>
              <a:latin typeface="Helvetica" panose="020B0604020202020204"/>
              <a:cs typeface="Helvetica" panose="020B0604020202020204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1008447-80AF-202D-B6AC-9787B18D0AB0}"/>
              </a:ext>
            </a:extLst>
          </p:cNvPr>
          <p:cNvSpPr txBox="1"/>
          <p:nvPr/>
        </p:nvSpPr>
        <p:spPr>
          <a:xfrm>
            <a:off x="5728189" y="5780936"/>
            <a:ext cx="36455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latin typeface="Helvetica" panose="020B0604020202020204"/>
                <a:cs typeface="Helvetica" panose="020B0604020202020204"/>
              </a:rPr>
              <a:t>La laparotomia…</a:t>
            </a:r>
          </a:p>
          <a:p>
            <a:r>
              <a:rPr lang="it-IT" sz="3200" dirty="0">
                <a:latin typeface="Helvetica" panose="020B0604020202020204"/>
                <a:cs typeface="Helvetica" panose="020B0604020202020204"/>
              </a:rPr>
              <a:t>Un lontano ricordo!</a:t>
            </a:r>
            <a:endParaRPr lang="en-GB" sz="3200" dirty="0">
              <a:latin typeface="Helvetica" panose="020B0604020202020204"/>
              <a:cs typeface="Helvetica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5786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4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B81CEA87-4F67-F075-921F-E9028BF02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28" y="-226605"/>
            <a:ext cx="622147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adway" panose="04040905080B02020502" pitchFamily="82" charset="0"/>
              </a:rPr>
              <a:t>  INFORMATIC </a:t>
            </a:r>
          </a:p>
          <a:p>
            <a:pPr algn="ctr" eaLnBrk="1" hangingPunct="1">
              <a:defRPr/>
            </a:pPr>
            <a:r>
              <a:rPr lang="it-IT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roadway" panose="04040905080B02020502" pitchFamily="82" charset="0"/>
              </a:rPr>
              <a:t>  AGE SURGERY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5C0EE0-D065-4181-AE88-8B81F4B88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277: Operation Board Game Review (Milton Bradley 1965) How, 48% OFF">
            <a:extLst>
              <a:ext uri="{FF2B5EF4-FFF2-40B4-BE49-F238E27FC236}">
                <a16:creationId xmlns:a16="http://schemas.microsoft.com/office/drawing/2014/main" id="{C34D601C-CB0D-92CD-590E-B83949434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243" y="1569660"/>
            <a:ext cx="5423412" cy="686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Navigating 2024: Launching into the Future with Startup Dreams - RAISE  fosters startup growth and scale-up within and across Europe">
            <a:extLst>
              <a:ext uri="{FF2B5EF4-FFF2-40B4-BE49-F238E27FC236}">
                <a16:creationId xmlns:a16="http://schemas.microsoft.com/office/drawing/2014/main" id="{9074699A-7908-EB40-272F-2946F5ABC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39"/>
          <a:stretch/>
        </p:blipFill>
        <p:spPr bwMode="auto">
          <a:xfrm>
            <a:off x="279401" y="0"/>
            <a:ext cx="2963842" cy="156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8634A23-66DB-FFFA-9EA3-69FF1BCDBCB4}"/>
              </a:ext>
            </a:extLst>
          </p:cNvPr>
          <p:cNvSpPr txBox="1"/>
          <p:nvPr/>
        </p:nvSpPr>
        <p:spPr>
          <a:xfrm>
            <a:off x="343716" y="1645860"/>
            <a:ext cx="2669320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6000" b="1" dirty="0">
                <a:solidFill>
                  <a:schemeClr val="bg1"/>
                </a:solidFill>
                <a:latin typeface="Broadway" panose="04040905080B02020502" pitchFamily="82" charset="0"/>
                <a:cs typeface="Arial" panose="020B0604020202020204" pitchFamily="34" charset="0"/>
              </a:rPr>
              <a:t>MA</a:t>
            </a:r>
          </a:p>
          <a:p>
            <a:pPr algn="ctr"/>
            <a:r>
              <a:rPr lang="it-IT" sz="6000" b="1" dirty="0">
                <a:solidFill>
                  <a:schemeClr val="bg1"/>
                </a:solidFill>
                <a:latin typeface="Broadway" panose="04040905080B02020502" pitchFamily="82" charset="0"/>
                <a:cs typeface="Arial" panose="020B0604020202020204" pitchFamily="34" charset="0"/>
              </a:rPr>
              <a:t>È</a:t>
            </a:r>
          </a:p>
          <a:p>
            <a:pPr algn="ctr"/>
            <a:r>
              <a:rPr lang="it-IT" sz="6000" b="1" dirty="0">
                <a:solidFill>
                  <a:schemeClr val="bg1"/>
                </a:solidFill>
                <a:latin typeface="Broadway" panose="04040905080B02020502" pitchFamily="82" charset="0"/>
                <a:cs typeface="Arial" panose="020B0604020202020204" pitchFamily="34" charset="0"/>
              </a:rPr>
              <a:t> UNA </a:t>
            </a:r>
          </a:p>
          <a:p>
            <a:pPr algn="ctr"/>
            <a:r>
              <a:rPr lang="it-IT" sz="6000" b="1" dirty="0">
                <a:solidFill>
                  <a:schemeClr val="bg1"/>
                </a:solidFill>
                <a:latin typeface="Broadway" panose="04040905080B02020502" pitchFamily="82" charset="0"/>
                <a:cs typeface="Arial" panose="020B0604020202020204" pitchFamily="34" charset="0"/>
              </a:rPr>
              <a:t>COSA </a:t>
            </a:r>
          </a:p>
          <a:p>
            <a:pPr algn="ctr"/>
            <a:r>
              <a:rPr lang="it-IT" sz="6000" b="1" dirty="0">
                <a:solidFill>
                  <a:schemeClr val="bg1"/>
                </a:solidFill>
                <a:latin typeface="Broadway" panose="04040905080B02020502" pitchFamily="82" charset="0"/>
                <a:cs typeface="Arial" panose="020B0604020202020204" pitchFamily="34" charset="0"/>
              </a:rPr>
              <a:t>SERIA</a:t>
            </a:r>
            <a:endParaRPr lang="en-GB" sz="6000" b="1" dirty="0">
              <a:solidFill>
                <a:schemeClr val="bg1"/>
              </a:solidFill>
              <a:latin typeface="Broadway" panose="04040905080B02020502" pitchFamily="82" charset="0"/>
              <a:cs typeface="Arial" panose="020B0604020202020204" pitchFamily="34" charset="0"/>
            </a:endParaRPr>
          </a:p>
        </p:txBody>
      </p:sp>
      <p:sp>
        <p:nvSpPr>
          <p:cNvPr id="13" name="Figura a mano libera: forma 12">
            <a:extLst>
              <a:ext uri="{FF2B5EF4-FFF2-40B4-BE49-F238E27FC236}">
                <a16:creationId xmlns:a16="http://schemas.microsoft.com/office/drawing/2014/main" id="{45467D5A-A310-0C72-FA96-042357183CB8}"/>
              </a:ext>
            </a:extLst>
          </p:cNvPr>
          <p:cNvSpPr/>
          <p:nvPr/>
        </p:nvSpPr>
        <p:spPr>
          <a:xfrm>
            <a:off x="2183955" y="-76200"/>
            <a:ext cx="521749" cy="711481"/>
          </a:xfrm>
          <a:custGeom>
            <a:avLst/>
            <a:gdLst>
              <a:gd name="connsiteX0" fmla="*/ 394145 w 521749"/>
              <a:gd name="connsiteY0" fmla="*/ 698500 h 711481"/>
              <a:gd name="connsiteX1" fmla="*/ 317945 w 521749"/>
              <a:gd name="connsiteY1" fmla="*/ 711200 h 711481"/>
              <a:gd name="connsiteX2" fmla="*/ 241745 w 521749"/>
              <a:gd name="connsiteY2" fmla="*/ 685800 h 711481"/>
              <a:gd name="connsiteX3" fmla="*/ 140145 w 521749"/>
              <a:gd name="connsiteY3" fmla="*/ 660400 h 711481"/>
              <a:gd name="connsiteX4" fmla="*/ 38545 w 521749"/>
              <a:gd name="connsiteY4" fmla="*/ 609600 h 711481"/>
              <a:gd name="connsiteX5" fmla="*/ 445 w 521749"/>
              <a:gd name="connsiteY5" fmla="*/ 495300 h 711481"/>
              <a:gd name="connsiteX6" fmla="*/ 25845 w 521749"/>
              <a:gd name="connsiteY6" fmla="*/ 266700 h 711481"/>
              <a:gd name="connsiteX7" fmla="*/ 51245 w 521749"/>
              <a:gd name="connsiteY7" fmla="*/ 228600 h 711481"/>
              <a:gd name="connsiteX8" fmla="*/ 89345 w 521749"/>
              <a:gd name="connsiteY8" fmla="*/ 139700 h 711481"/>
              <a:gd name="connsiteX9" fmla="*/ 152845 w 521749"/>
              <a:gd name="connsiteY9" fmla="*/ 63500 h 711481"/>
              <a:gd name="connsiteX10" fmla="*/ 229045 w 521749"/>
              <a:gd name="connsiteY10" fmla="*/ 12700 h 711481"/>
              <a:gd name="connsiteX11" fmla="*/ 279845 w 521749"/>
              <a:gd name="connsiteY11" fmla="*/ 0 h 711481"/>
              <a:gd name="connsiteX12" fmla="*/ 381445 w 521749"/>
              <a:gd name="connsiteY12" fmla="*/ 12700 h 711481"/>
              <a:gd name="connsiteX13" fmla="*/ 394145 w 521749"/>
              <a:gd name="connsiteY13" fmla="*/ 101600 h 711481"/>
              <a:gd name="connsiteX14" fmla="*/ 419545 w 521749"/>
              <a:gd name="connsiteY14" fmla="*/ 190500 h 711481"/>
              <a:gd name="connsiteX15" fmla="*/ 444945 w 521749"/>
              <a:gd name="connsiteY15" fmla="*/ 228600 h 711481"/>
              <a:gd name="connsiteX16" fmla="*/ 495745 w 521749"/>
              <a:gd name="connsiteY16" fmla="*/ 304800 h 711481"/>
              <a:gd name="connsiteX17" fmla="*/ 495745 w 521749"/>
              <a:gd name="connsiteY17" fmla="*/ 660400 h 711481"/>
              <a:gd name="connsiteX18" fmla="*/ 457645 w 521749"/>
              <a:gd name="connsiteY18" fmla="*/ 685800 h 711481"/>
              <a:gd name="connsiteX19" fmla="*/ 394145 w 521749"/>
              <a:gd name="connsiteY19" fmla="*/ 698500 h 71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1749" h="711481">
                <a:moveTo>
                  <a:pt x="394145" y="698500"/>
                </a:moveTo>
                <a:cubicBezTo>
                  <a:pt x="370862" y="702733"/>
                  <a:pt x="343606" y="713338"/>
                  <a:pt x="317945" y="711200"/>
                </a:cubicBezTo>
                <a:cubicBezTo>
                  <a:pt x="291264" y="708977"/>
                  <a:pt x="267720" y="692294"/>
                  <a:pt x="241745" y="685800"/>
                </a:cubicBezTo>
                <a:cubicBezTo>
                  <a:pt x="207878" y="677333"/>
                  <a:pt x="171369" y="676012"/>
                  <a:pt x="140145" y="660400"/>
                </a:cubicBezTo>
                <a:lnTo>
                  <a:pt x="38545" y="609600"/>
                </a:lnTo>
                <a:cubicBezTo>
                  <a:pt x="25845" y="571500"/>
                  <a:pt x="-3990" y="535215"/>
                  <a:pt x="445" y="495300"/>
                </a:cubicBezTo>
                <a:cubicBezTo>
                  <a:pt x="8912" y="419100"/>
                  <a:pt x="11499" y="342015"/>
                  <a:pt x="25845" y="266700"/>
                </a:cubicBezTo>
                <a:cubicBezTo>
                  <a:pt x="28701" y="251706"/>
                  <a:pt x="44419" y="242252"/>
                  <a:pt x="51245" y="228600"/>
                </a:cubicBezTo>
                <a:cubicBezTo>
                  <a:pt x="122485" y="86119"/>
                  <a:pt x="-16364" y="324690"/>
                  <a:pt x="89345" y="139700"/>
                </a:cubicBezTo>
                <a:cubicBezTo>
                  <a:pt x="106117" y="110349"/>
                  <a:pt x="125828" y="84514"/>
                  <a:pt x="152845" y="63500"/>
                </a:cubicBezTo>
                <a:cubicBezTo>
                  <a:pt x="176942" y="44758"/>
                  <a:pt x="199429" y="20104"/>
                  <a:pt x="229045" y="12700"/>
                </a:cubicBezTo>
                <a:lnTo>
                  <a:pt x="279845" y="0"/>
                </a:lnTo>
                <a:lnTo>
                  <a:pt x="381445" y="12700"/>
                </a:lnTo>
                <a:cubicBezTo>
                  <a:pt x="403818" y="32587"/>
                  <a:pt x="388790" y="72149"/>
                  <a:pt x="394145" y="101600"/>
                </a:cubicBezTo>
                <a:cubicBezTo>
                  <a:pt x="396470" y="114389"/>
                  <a:pt x="411773" y="174955"/>
                  <a:pt x="419545" y="190500"/>
                </a:cubicBezTo>
                <a:cubicBezTo>
                  <a:pt x="426371" y="204152"/>
                  <a:pt x="438119" y="214948"/>
                  <a:pt x="444945" y="228600"/>
                </a:cubicBezTo>
                <a:cubicBezTo>
                  <a:pt x="481704" y="302118"/>
                  <a:pt x="423520" y="232575"/>
                  <a:pt x="495745" y="304800"/>
                </a:cubicBezTo>
                <a:cubicBezTo>
                  <a:pt x="529267" y="438888"/>
                  <a:pt x="531549" y="427672"/>
                  <a:pt x="495745" y="660400"/>
                </a:cubicBezTo>
                <a:cubicBezTo>
                  <a:pt x="493424" y="675486"/>
                  <a:pt x="471297" y="678974"/>
                  <a:pt x="457645" y="685800"/>
                </a:cubicBezTo>
                <a:cubicBezTo>
                  <a:pt x="445671" y="691787"/>
                  <a:pt x="417428" y="694267"/>
                  <a:pt x="394145" y="698500"/>
                </a:cubicBezTo>
                <a:close/>
              </a:path>
            </a:pathLst>
          </a:custGeom>
          <a:solidFill>
            <a:srgbClr val="FAD4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9951E15-7DD6-5B78-EB27-DB0ABDEEFD96}"/>
              </a:ext>
            </a:extLst>
          </p:cNvPr>
          <p:cNvSpPr txBox="1"/>
          <p:nvPr/>
        </p:nvSpPr>
        <p:spPr>
          <a:xfrm>
            <a:off x="2183955" y="-19630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b="1" dirty="0">
                <a:solidFill>
                  <a:srgbClr val="181043"/>
                </a:solidFill>
              </a:rPr>
              <a:t>5</a:t>
            </a:r>
            <a:endParaRPr lang="en-GB" sz="6600" b="1" dirty="0">
              <a:solidFill>
                <a:srgbClr val="181043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80D2DA4-CE98-DA1E-94D7-B76730985911}"/>
              </a:ext>
            </a:extLst>
          </p:cNvPr>
          <p:cNvSpPr txBox="1"/>
          <p:nvPr/>
        </p:nvSpPr>
        <p:spPr>
          <a:xfrm>
            <a:off x="87559" y="1274077"/>
            <a:ext cx="329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  <a:latin typeface="Helvetica "/>
              </a:rPr>
              <a:t>SIAMO ENTRATI nella</a:t>
            </a:r>
            <a:endParaRPr lang="en-GB" sz="2400" dirty="0">
              <a:solidFill>
                <a:schemeClr val="bg1"/>
              </a:solidFill>
              <a:latin typeface="Helvetica "/>
            </a:endParaRPr>
          </a:p>
        </p:txBody>
      </p:sp>
    </p:spTree>
    <p:extLst>
      <p:ext uri="{BB962C8B-B14F-4D97-AF65-F5344CB8AC3E}">
        <p14:creationId xmlns:p14="http://schemas.microsoft.com/office/powerpoint/2010/main" val="19931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708</Words>
  <Application>Microsoft Office PowerPoint</Application>
  <PresentationFormat>Presentazione su schermo (4:3)</PresentationFormat>
  <Paragraphs>292</Paragraphs>
  <Slides>30</Slides>
  <Notes>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7" baseType="lpstr">
      <vt:lpstr>Arial</vt:lpstr>
      <vt:lpstr>Arial Black</vt:lpstr>
      <vt:lpstr>Bradley Hand ITC</vt:lpstr>
      <vt:lpstr>Broadway</vt:lpstr>
      <vt:lpstr>Calibri</vt:lpstr>
      <vt:lpstr>Calibri Light</vt:lpstr>
      <vt:lpstr>Century Gothic</vt:lpstr>
      <vt:lpstr>Chiller</vt:lpstr>
      <vt:lpstr>Comic Sans MS</vt:lpstr>
      <vt:lpstr>Helvetica</vt:lpstr>
      <vt:lpstr>Helvetica </vt:lpstr>
      <vt:lpstr>Helvetica Neue Light</vt:lpstr>
      <vt:lpstr>Roboto</vt:lpstr>
      <vt:lpstr>Showcard Gothic</vt:lpstr>
      <vt:lpstr>Tempus Sans ITC</vt:lpstr>
      <vt:lpstr>Tema di Office</vt:lpstr>
      <vt:lpstr>Grafico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1</cp:revision>
  <dcterms:created xsi:type="dcterms:W3CDTF">2025-05-04T11:00:00Z</dcterms:created>
  <dcterms:modified xsi:type="dcterms:W3CDTF">2025-05-04T11:02:05Z</dcterms:modified>
</cp:coreProperties>
</file>